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4"/>
  </p:notesMasterIdLst>
  <p:sldIdLst>
    <p:sldId id="318" r:id="rId2"/>
    <p:sldId id="322" r:id="rId3"/>
    <p:sldId id="257" r:id="rId4"/>
    <p:sldId id="331" r:id="rId5"/>
    <p:sldId id="335" r:id="rId6"/>
    <p:sldId id="334" r:id="rId7"/>
    <p:sldId id="256" r:id="rId8"/>
    <p:sldId id="323" r:id="rId9"/>
    <p:sldId id="324" r:id="rId10"/>
    <p:sldId id="258" r:id="rId11"/>
    <p:sldId id="336" r:id="rId12"/>
    <p:sldId id="337" r:id="rId13"/>
    <p:sldId id="259" r:id="rId14"/>
    <p:sldId id="317" r:id="rId15"/>
    <p:sldId id="262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345" r:id="rId24"/>
    <p:sldId id="330" r:id="rId25"/>
    <p:sldId id="328" r:id="rId26"/>
    <p:sldId id="346" r:id="rId27"/>
    <p:sldId id="273" r:id="rId28"/>
    <p:sldId id="325" r:id="rId29"/>
    <p:sldId id="347" r:id="rId30"/>
    <p:sldId id="274" r:id="rId31"/>
    <p:sldId id="340" r:id="rId32"/>
    <p:sldId id="275" r:id="rId33"/>
    <p:sldId id="341" r:id="rId34"/>
    <p:sldId id="348" r:id="rId35"/>
    <p:sldId id="276" r:id="rId36"/>
    <p:sldId id="342" r:id="rId37"/>
    <p:sldId id="326" r:id="rId38"/>
    <p:sldId id="278" r:id="rId39"/>
    <p:sldId id="279" r:id="rId40"/>
    <p:sldId id="280" r:id="rId41"/>
    <p:sldId id="281" r:id="rId42"/>
    <p:sldId id="283" r:id="rId43"/>
    <p:sldId id="332" r:id="rId44"/>
    <p:sldId id="288" r:id="rId45"/>
    <p:sldId id="349" r:id="rId46"/>
    <p:sldId id="289" r:id="rId47"/>
    <p:sldId id="290" r:id="rId48"/>
    <p:sldId id="291" r:id="rId49"/>
    <p:sldId id="292" r:id="rId50"/>
    <p:sldId id="293" r:id="rId51"/>
    <p:sldId id="294" r:id="rId52"/>
    <p:sldId id="296" r:id="rId53"/>
    <p:sldId id="297" r:id="rId54"/>
    <p:sldId id="298" r:id="rId55"/>
    <p:sldId id="343" r:id="rId56"/>
    <p:sldId id="299" r:id="rId57"/>
    <p:sldId id="300" r:id="rId58"/>
    <p:sldId id="301" r:id="rId59"/>
    <p:sldId id="302" r:id="rId60"/>
    <p:sldId id="303" r:id="rId61"/>
    <p:sldId id="304" r:id="rId62"/>
    <p:sldId id="305" r:id="rId63"/>
    <p:sldId id="306" r:id="rId64"/>
    <p:sldId id="308" r:id="rId65"/>
    <p:sldId id="310" r:id="rId66"/>
    <p:sldId id="344" r:id="rId67"/>
    <p:sldId id="320" r:id="rId68"/>
    <p:sldId id="311" r:id="rId69"/>
    <p:sldId id="312" r:id="rId70"/>
    <p:sldId id="313" r:id="rId71"/>
    <p:sldId id="314" r:id="rId72"/>
    <p:sldId id="315" r:id="rId7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Microsoft Office User" initials="Office [5]" lastIdx="1" clrIdx="6"/>
  <p:cmAuthor id="1" name="Joshua Stott" initials="JS" lastIdx="2" clrIdx="0"/>
  <p:cmAuthor id="8" name="Microsoft Office User" initials="Office [6]" lastIdx="1" clrIdx="7"/>
  <p:cmAuthor id="2" name="Joshua Stott" initials="JS [2]" lastIdx="27" clrIdx="1"/>
  <p:cmAuthor id="9" name="Microsoft Office User" initials="Office [7]" lastIdx="1" clrIdx="8"/>
  <p:cmAuthor id="3" name="Microsoft Office User" initials="Office" lastIdx="1" clrIdx="2"/>
  <p:cmAuthor id="10" name="Microsoft Office User" initials="Office [8]" lastIdx="1" clrIdx="9"/>
  <p:cmAuthor id="4" name="Microsoft Office User" initials="Office [2]" lastIdx="1" clrIdx="3"/>
  <p:cmAuthor id="11" name="Microsoft Office User" initials="Office [9]" lastIdx="1" clrIdx="10"/>
  <p:cmAuthor id="5" name="Microsoft Office User" initials="Office [3]" lastIdx="1" clrIdx="4"/>
  <p:cmAuthor id="6" name="Microsoft Office User" initials="Office [4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13"/>
    <p:restoredTop sz="93133" autoAdjust="0"/>
  </p:normalViewPr>
  <p:slideViewPr>
    <p:cSldViewPr snapToGrid="0" snapToObjects="1">
      <p:cViewPr varScale="1">
        <p:scale>
          <a:sx n="113" d="100"/>
          <a:sy n="113" d="100"/>
        </p:scale>
        <p:origin x="1016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9" d="100"/>
          <a:sy n="79" d="100"/>
        </p:scale>
        <p:origin x="3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4CA30-6849-F049-B6A6-4883BB05000D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D07DF-3FCD-5B47-8F04-60FC6CBEC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138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058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761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549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582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20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08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899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314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815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5682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580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4758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589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4167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8165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2550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6673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6869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9740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Thank</a:t>
            </a:r>
            <a:r>
              <a:rPr lang="en-GB" baseline="0"/>
              <a:t> you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539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442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9490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35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171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42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3831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D07DF-3FCD-5B47-8F04-60FC6CBECAE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628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56EBE-7A66-BA49-84C0-1426B6076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AA59BB-DF59-424C-9058-AA84C9E2F1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E6C38-E71F-5948-AD2F-1F1A609E3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B603D-5989-144E-BCBC-935F1BDB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DBE8E-63C9-4142-82EF-6601CA4A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98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3300B-DB81-CA4D-9583-14B472FE9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11A597-2B2A-D14E-B5C2-7923F044B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9B9C82-0417-7946-A932-EF364539E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75703-9A54-234B-AE4F-13AF0D9A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D1CA1-F7D5-2D45-B808-BCC8BB83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4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D6B550-C3A1-C94A-9CC4-A42329D12B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B19AF-29F7-2C42-AE0C-3CFEE797F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8984C-A352-8243-AE39-8A17C03C5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C9E28-96F1-954B-B843-79FD61D71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CBA02-74F7-744A-88F4-416B686E1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169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A4E9-4724-0144-8C4D-2B61E9E8D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0F920-6E7E-2D46-969F-04D849A141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56663-00C6-5D4C-8231-51BEBE679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010A6-EC77-F14F-B7DF-4B30E1F4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6459-FE02-A740-8EFF-EEDE88F54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32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D17B5-B97E-604A-B4E9-263A3581C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66971-ECD7-D84E-8830-FD76F8A858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B34DB-C6A0-BC44-847D-BF1467E0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3FE28-C0EF-5E43-9E49-2361D3173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0D99-AC60-6341-9242-966982CEB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4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8CA27-BD00-204D-A62D-F7B48DD6D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AB3B9-9B95-7C43-90B6-FB9F98F942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3B8B24-D9BC-BF47-BD1B-27ED7900E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6E52E-F9EE-954B-8081-871EC02F9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DD39D-BD1D-924F-87E9-E4A67B19C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1AB25A-A7F7-794E-A894-3400D73C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84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1FC7B-D940-9240-B0E0-4E1C183DF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0E98B-0D19-9C49-BAD8-5E402BB88A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41BFC-0564-2D42-A930-5E3DE44CA0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94BD9-9D45-CF48-858F-337BBBD1A5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42A492-C771-E54A-9102-E3F2C0A4A2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CC8E86-99B1-0340-A104-F166C8286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070B08-99E5-D946-B3ED-575861492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1F9CB9-13A8-8A42-ADC1-E35C37461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40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228C3-487D-0C4A-A09F-04B0FE97D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FFF57B-8FAD-E645-8527-C053ADFA4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295B1A-88CB-9C48-8F79-2627C19AE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4141D-BC67-0D47-B742-A7BADB0C5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882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914413-1DA3-414B-A3B1-2AC2F70E1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A9B96-8514-694B-86C2-5452D263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82DD84-D09D-0B4F-9036-C538AD87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62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CCAE8-FAFA-0741-8AE8-92D915BDC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18F4B-4E36-E645-A48A-657010A58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0775B-75A1-224F-8CB6-6FBDB8D81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191D87-2ECE-394A-B645-8F6E82498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2BBA3-07B1-534D-BA23-DDCEA07C3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D201D-2FBB-C444-BD03-3B1C95174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52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F302A-3713-7E45-AF1D-BB48283F4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55AF7D-3D8C-314E-84F1-D24552E338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F8C1BD-05C0-9F41-8193-E5B27FDD1B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0978CF-A367-A94D-AD26-FD36AB7B9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D1855-126B-8D4D-ACBF-7D0F40B07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03925C-5374-914D-93D4-F42E973E7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011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D74268-369A-4848-AE78-026A44A64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2CAD3B-3603-3448-A0F3-E30CD7D0B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99B7A-9AFD-B540-B693-760FFC748B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BFBAB-BDC4-1649-ACAD-B71FB0475816}" type="datetimeFigureOut">
              <a:rPr lang="en-GB" smtClean="0"/>
              <a:t>16/08/2024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9066E-EF45-4847-8929-0013C8702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6BE22-D2E5-7E4E-B9A4-1E4C79480A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94C9-7385-FC4F-A2DD-3D885B6C83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17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1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1.png"/><Relationship Id="rId4" Type="http://schemas.openxmlformats.org/officeDocument/2006/relationships/image" Target="../media/image12.svg"/><Relationship Id="rId9" Type="http://schemas.openxmlformats.org/officeDocument/2006/relationships/image" Target="../media/image6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2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1.png"/><Relationship Id="rId4" Type="http://schemas.openxmlformats.org/officeDocument/2006/relationships/image" Target="../media/image13.svg"/><Relationship Id="rId9" Type="http://schemas.openxmlformats.org/officeDocument/2006/relationships/image" Target="../media/image6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1.png"/><Relationship Id="rId7" Type="http://schemas.openxmlformats.org/officeDocument/2006/relationships/slide" Target="slide2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1.png"/><Relationship Id="rId4" Type="http://schemas.openxmlformats.org/officeDocument/2006/relationships/image" Target="../media/image13.svg"/><Relationship Id="rId9" Type="http://schemas.openxmlformats.org/officeDocument/2006/relationships/image" Target="../media/image6.sv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30.xml"/><Relationship Id="rId10" Type="http://schemas.openxmlformats.org/officeDocument/2006/relationships/image" Target="../media/image15.svg"/><Relationship Id="rId4" Type="http://schemas.openxmlformats.org/officeDocument/2006/relationships/image" Target="../media/image5.svg"/><Relationship Id="rId9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5.xml"/><Relationship Id="rId4" Type="http://schemas.openxmlformats.org/officeDocument/2006/relationships/image" Target="../media/image2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32.xml"/><Relationship Id="rId4" Type="http://schemas.openxmlformats.org/officeDocument/2006/relationships/image" Target="../media/image5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svg"/><Relationship Id="rId7" Type="http://schemas.openxmlformats.org/officeDocument/2006/relationships/slide" Target="slide3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35.xml"/><Relationship Id="rId9" Type="http://schemas.openxmlformats.org/officeDocument/2006/relationships/image" Target="../media/image15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6.xml"/><Relationship Id="rId3" Type="http://schemas.openxmlformats.org/officeDocument/2006/relationships/image" Target="../media/image1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45.xml"/><Relationship Id="rId10" Type="http://schemas.openxmlformats.org/officeDocument/2006/relationships/image" Target="../media/image6.svg"/><Relationship Id="rId4" Type="http://schemas.openxmlformats.org/officeDocument/2006/relationships/image" Target="../media/image13.svg"/><Relationship Id="rId9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7.xml"/><Relationship Id="rId4" Type="http://schemas.openxmlformats.org/officeDocument/2006/relationships/image" Target="../media/image5.sv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13.sv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5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6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1.xml"/><Relationship Id="rId5" Type="http://schemas.openxmlformats.org/officeDocument/2006/relationships/slide" Target="slide70.xml"/><Relationship Id="rId4" Type="http://schemas.openxmlformats.org/officeDocument/2006/relationships/slide" Target="slide69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3.png"/><Relationship Id="rId4" Type="http://schemas.openxmlformats.org/officeDocument/2006/relationships/slide" Target="slide7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slide" Target="slide8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slide" Target="slide9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svg"/><Relationship Id="rId2" Type="http://schemas.openxmlformats.org/officeDocument/2006/relationships/slide" Target="slide7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slide" Target="slide66.xml"/><Relationship Id="rId4" Type="http://schemas.openxmlformats.org/officeDocument/2006/relationships/image" Target="../media/image6.sv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3452664"/>
            <a:ext cx="11912600" cy="32021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>
              <a:latin typeface="Helvetica Neue Light" pitchFamily="-109" charset="0"/>
              <a:ea typeface="Helvetica Neue Light" pitchFamily="-109" charset="0"/>
              <a:cs typeface="Helvetica Neue Light" pitchFamily="-109" charset="0"/>
            </a:endParaRPr>
          </a:p>
          <a:p>
            <a:pPr marL="0" indent="0" algn="ctr">
              <a:buNone/>
            </a:pP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When you have finished reading each screen and </a:t>
            </a:r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are</a:t>
            </a:r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 ready to move on, please tell the test administrator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6C2012-5D2D-7F48-BF60-0C4F12F78DCE}"/>
              </a:ext>
            </a:extLst>
          </p:cNvPr>
          <p:cNvSpPr/>
          <p:nvPr/>
        </p:nvSpPr>
        <p:spPr>
          <a:xfrm>
            <a:off x="431800" y="229285"/>
            <a:ext cx="11328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Please read all instructions on the screen and complete the task. I will tell you if you need to write or draw, otherwise just say your answer.</a:t>
            </a:r>
          </a:p>
        </p:txBody>
      </p:sp>
    </p:spTree>
    <p:extLst>
      <p:ext uri="{BB962C8B-B14F-4D97-AF65-F5344CB8AC3E}">
        <p14:creationId xmlns:p14="http://schemas.microsoft.com/office/powerpoint/2010/main" val="76735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D28D4A-D620-C147-9E20-CBDC440C6374}"/>
              </a:ext>
            </a:extLst>
          </p:cNvPr>
          <p:cNvSpPr/>
          <p:nvPr/>
        </p:nvSpPr>
        <p:spPr>
          <a:xfrm>
            <a:off x="0" y="125658"/>
            <a:ext cx="1182756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words are going to flash up on the screen and I would like you to say them after you have seen all three of them</a:t>
            </a:r>
            <a:r>
              <a:rPr lang="en-GB" sz="4500" dirty="0">
                <a:latin typeface="American Typewriter" panose="02090604020004020304" pitchFamily="18" charset="77"/>
              </a:rPr>
              <a:t> </a:t>
            </a:r>
            <a:endParaRPr lang="en-GB" sz="4500" dirty="0">
              <a:effectLst/>
              <a:latin typeface="American Typewriter" panose="02090604020004020304" pitchFamily="18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9B9013-2C7C-2644-83B0-2760B7689A8F}"/>
              </a:ext>
            </a:extLst>
          </p:cNvPr>
          <p:cNvSpPr/>
          <p:nvPr/>
        </p:nvSpPr>
        <p:spPr>
          <a:xfrm>
            <a:off x="0" y="2072081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Lemon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B44585-025C-154D-82AD-A8D009184648}"/>
              </a:ext>
            </a:extLst>
          </p:cNvPr>
          <p:cNvSpPr/>
          <p:nvPr/>
        </p:nvSpPr>
        <p:spPr>
          <a:xfrm>
            <a:off x="0" y="3041577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AA6581-9CBC-4C45-BF3B-6774D4526640}"/>
              </a:ext>
            </a:extLst>
          </p:cNvPr>
          <p:cNvSpPr/>
          <p:nvPr/>
        </p:nvSpPr>
        <p:spPr>
          <a:xfrm>
            <a:off x="0" y="4018504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Ball</a:t>
            </a:r>
          </a:p>
        </p:txBody>
      </p:sp>
      <p:pic>
        <p:nvPicPr>
          <p:cNvPr id="6" name="Graphic 5" descr="Stopwatch">
            <a:extLst>
              <a:ext uri="{FF2B5EF4-FFF2-40B4-BE49-F238E27FC236}">
                <a16:creationId xmlns:a16="http://schemas.microsoft.com/office/drawing/2014/main" id="{A5AD2E69-1A50-B843-9F1E-B2DEAF4AA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pic>
        <p:nvPicPr>
          <p:cNvPr id="20" name="Graphic 19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EF87727-214D-8444-87F5-A8D501FEB9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05569" y="5507727"/>
            <a:ext cx="914400" cy="914400"/>
          </a:xfrm>
          <a:prstGeom prst="rect">
            <a:avLst/>
          </a:prstGeom>
        </p:spPr>
      </p:pic>
      <p:pic>
        <p:nvPicPr>
          <p:cNvPr id="21" name="Graphic 20" descr="Presentation with media">
            <a:hlinkClick r:id="rId7" action="ppaction://hlinksldjump"/>
            <a:extLst>
              <a:ext uri="{FF2B5EF4-FFF2-40B4-BE49-F238E27FC236}">
                <a16:creationId xmlns:a16="http://schemas.microsoft.com/office/drawing/2014/main" id="{79CA51F1-88DF-3C44-A9FF-93E1295560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009367" y="552905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2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  <p:bldP spid="7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D944E3B-10E6-9B46-9EDB-9B1427A65126}"/>
              </a:ext>
            </a:extLst>
          </p:cNvPr>
          <p:cNvSpPr txBox="1"/>
          <p:nvPr/>
        </p:nvSpPr>
        <p:spPr>
          <a:xfrm>
            <a:off x="1272666" y="2536448"/>
            <a:ext cx="100111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say the words that you have seen please?</a:t>
            </a:r>
          </a:p>
        </p:txBody>
      </p:sp>
    </p:spTree>
    <p:extLst>
      <p:ext uri="{BB962C8B-B14F-4D97-AF65-F5344CB8AC3E}">
        <p14:creationId xmlns:p14="http://schemas.microsoft.com/office/powerpoint/2010/main" val="3889696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CB48F11-2A53-AA46-8404-C01E3D216975}"/>
              </a:ext>
            </a:extLst>
          </p:cNvPr>
          <p:cNvSpPr/>
          <p:nvPr/>
        </p:nvSpPr>
        <p:spPr>
          <a:xfrm>
            <a:off x="364436" y="2690336"/>
            <a:ext cx="118275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to remember them because I’m going to ask you later</a:t>
            </a:r>
            <a:endParaRPr lang="en-GB" sz="4500" b="1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30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59A4731-0871-EC46-B323-2BDE1E184618}"/>
              </a:ext>
            </a:extLst>
          </p:cNvPr>
          <p:cNvSpPr txBox="1"/>
          <p:nvPr/>
        </p:nvSpPr>
        <p:spPr>
          <a:xfrm>
            <a:off x="204304" y="656456"/>
            <a:ext cx="11608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take 7 away from 100?</a:t>
            </a:r>
            <a:endParaRPr lang="en-GB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D95A87-6BC9-F648-9CD7-3E77F5064B79}"/>
              </a:ext>
            </a:extLst>
          </p:cNvPr>
          <p:cNvSpPr txBox="1"/>
          <p:nvPr/>
        </p:nvSpPr>
        <p:spPr>
          <a:xfrm>
            <a:off x="383208" y="3125699"/>
            <a:ext cx="1143000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would like you to keep taking away 7 from each new number until you see the word STOP on the screen</a:t>
            </a:r>
          </a:p>
        </p:txBody>
      </p:sp>
    </p:spTree>
    <p:extLst>
      <p:ext uri="{BB962C8B-B14F-4D97-AF65-F5344CB8AC3E}">
        <p14:creationId xmlns:p14="http://schemas.microsoft.com/office/powerpoint/2010/main" val="349305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00" y="2857499"/>
            <a:ext cx="10515600" cy="12319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73C5ED-AABE-7A4D-B295-888D58A60671}"/>
              </a:ext>
            </a:extLst>
          </p:cNvPr>
          <p:cNvSpPr txBox="1"/>
          <p:nvPr/>
        </p:nvSpPr>
        <p:spPr>
          <a:xfrm>
            <a:off x="2286000" y="63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0B4805-27A3-3C42-9698-3E41E6DAEF05}"/>
              </a:ext>
            </a:extLst>
          </p:cNvPr>
          <p:cNvSpPr txBox="1"/>
          <p:nvPr/>
        </p:nvSpPr>
        <p:spPr>
          <a:xfrm>
            <a:off x="3683000" y="635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6F5A0A-063B-BA46-B015-F5523A131813}"/>
              </a:ext>
            </a:extLst>
          </p:cNvPr>
          <p:cNvSpPr txBox="1"/>
          <p:nvPr/>
        </p:nvSpPr>
        <p:spPr>
          <a:xfrm>
            <a:off x="5080000" y="5888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EE1D58-4D1B-6B4C-AD40-5F1C7DE1A70A}"/>
              </a:ext>
            </a:extLst>
          </p:cNvPr>
          <p:cNvSpPr txBox="1"/>
          <p:nvPr/>
        </p:nvSpPr>
        <p:spPr>
          <a:xfrm>
            <a:off x="6092886" y="635001"/>
            <a:ext cx="282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4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E37AA9-AF54-D84A-B66B-FAE57EF49889}"/>
              </a:ext>
            </a:extLst>
          </p:cNvPr>
          <p:cNvSpPr txBox="1"/>
          <p:nvPr/>
        </p:nvSpPr>
        <p:spPr>
          <a:xfrm>
            <a:off x="7489886" y="58883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5799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7D5F6D6-674E-4A4A-B171-EE80DCB2ED54}"/>
              </a:ext>
            </a:extLst>
          </p:cNvPr>
          <p:cNvSpPr txBox="1"/>
          <p:nvPr/>
        </p:nvSpPr>
        <p:spPr>
          <a:xfrm>
            <a:off x="2126027" y="650935"/>
            <a:ext cx="80109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3 words did I ask you to repeat and remember earlier?</a:t>
            </a:r>
          </a:p>
        </p:txBody>
      </p:sp>
    </p:spTree>
    <p:extLst>
      <p:ext uri="{BB962C8B-B14F-4D97-AF65-F5344CB8AC3E}">
        <p14:creationId xmlns:p14="http://schemas.microsoft.com/office/powerpoint/2010/main" val="356900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64E3C4E-F1EA-6943-B7AA-27AAB12F9608}"/>
              </a:ext>
            </a:extLst>
          </p:cNvPr>
          <p:cNvSpPr txBox="1"/>
          <p:nvPr/>
        </p:nvSpPr>
        <p:spPr>
          <a:xfrm>
            <a:off x="530087" y="434561"/>
            <a:ext cx="11270974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going to give you a letter of the alphabet and I would like you to generate as many words as you can beginning with that letter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053E87-BDC1-8A4E-8139-ECE0E85E4D55}"/>
              </a:ext>
            </a:extLst>
          </p:cNvPr>
          <p:cNvSpPr/>
          <p:nvPr/>
        </p:nvSpPr>
        <p:spPr>
          <a:xfrm>
            <a:off x="371727" y="4758822"/>
            <a:ext cx="1158769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not names of people or places</a:t>
            </a:r>
          </a:p>
        </p:txBody>
      </p:sp>
    </p:spTree>
    <p:extLst>
      <p:ext uri="{BB962C8B-B14F-4D97-AF65-F5344CB8AC3E}">
        <p14:creationId xmlns:p14="http://schemas.microsoft.com/office/powerpoint/2010/main" val="23151826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A33D664-FDC7-DC4F-928C-CA3B0B32A28D}"/>
              </a:ext>
            </a:extLst>
          </p:cNvPr>
          <p:cNvSpPr txBox="1"/>
          <p:nvPr/>
        </p:nvSpPr>
        <p:spPr>
          <a:xfrm>
            <a:off x="207818" y="498762"/>
            <a:ext cx="117001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if I give you the letter </a:t>
            </a:r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 could give me words like</a:t>
            </a:r>
            <a:endParaRPr lang="en-GB" sz="5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5A3F63-0EA0-9E4C-80A2-E34EFFBC7344}"/>
              </a:ext>
            </a:extLst>
          </p:cNvPr>
          <p:cNvSpPr/>
          <p:nvPr/>
        </p:nvSpPr>
        <p:spPr>
          <a:xfrm>
            <a:off x="0" y="2516970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rgbClr val="92D050"/>
                </a:solidFill>
                <a:latin typeface="American Typewriter" panose="02090604020004020304" pitchFamily="18" charset="77"/>
              </a:rPr>
              <a:t>✓</a:t>
            </a:r>
            <a:r>
              <a:rPr lang="en-GB" sz="7200" dirty="0"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75D9ED-E45E-464F-B9C8-7F69F5D03067}"/>
              </a:ext>
            </a:extLst>
          </p:cNvPr>
          <p:cNvSpPr/>
          <p:nvPr/>
        </p:nvSpPr>
        <p:spPr>
          <a:xfrm>
            <a:off x="0" y="3714584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rgbClr val="92D050"/>
                </a:solidFill>
                <a:latin typeface="American Typewriter" panose="02090604020004020304" pitchFamily="18" charset="77"/>
              </a:rPr>
              <a:t>✓</a:t>
            </a:r>
            <a:r>
              <a:rPr lang="en-GB" sz="7200" dirty="0"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1E45BA-E2A1-A94B-A5AC-79E3429B199C}"/>
              </a:ext>
            </a:extLst>
          </p:cNvPr>
          <p:cNvSpPr/>
          <p:nvPr/>
        </p:nvSpPr>
        <p:spPr>
          <a:xfrm>
            <a:off x="0" y="4917628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rgbClr val="92D050"/>
                </a:solidFill>
                <a:latin typeface="American Typewriter" panose="02090604020004020304" pitchFamily="18" charset="77"/>
              </a:rPr>
              <a:t>✓</a:t>
            </a:r>
            <a:r>
              <a:rPr lang="en-GB" sz="7200" dirty="0"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</a:p>
        </p:txBody>
      </p:sp>
    </p:spTree>
    <p:extLst>
      <p:ext uri="{BB962C8B-B14F-4D97-AF65-F5344CB8AC3E}">
        <p14:creationId xmlns:p14="http://schemas.microsoft.com/office/powerpoint/2010/main" val="3202107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B407F28-21F2-F440-98A1-0DCE21B5DDA6}"/>
              </a:ext>
            </a:extLst>
          </p:cNvPr>
          <p:cNvSpPr txBox="1"/>
          <p:nvPr/>
        </p:nvSpPr>
        <p:spPr>
          <a:xfrm>
            <a:off x="207818" y="831272"/>
            <a:ext cx="1170016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you can’t give me words like</a:t>
            </a:r>
            <a:endParaRPr lang="en-GB" sz="5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8FD7BB-D57E-BB4A-BE1C-CDB6B8D34C47}"/>
              </a:ext>
            </a:extLst>
          </p:cNvPr>
          <p:cNvSpPr/>
          <p:nvPr/>
        </p:nvSpPr>
        <p:spPr>
          <a:xfrm>
            <a:off x="0" y="1969258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</a:t>
            </a:r>
            <a:r>
              <a:rPr lang="en-GB" sz="60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✗</a:t>
            </a:r>
            <a:r>
              <a:rPr lang="en-GB" sz="60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Catherine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4A77EB-E01D-9040-929E-2E436A4577C5}"/>
              </a:ext>
            </a:extLst>
          </p:cNvPr>
          <p:cNvSpPr/>
          <p:nvPr/>
        </p:nvSpPr>
        <p:spPr>
          <a:xfrm>
            <a:off x="0" y="3221043"/>
            <a:ext cx="1219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>
                <a:solidFill>
                  <a:srgbClr val="FF0000"/>
                </a:solidFill>
                <a:latin typeface="American Typewriter" panose="02090604020004020304" pitchFamily="18" charset="77"/>
              </a:rPr>
              <a:t>✗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84FA72-FD79-44C4-ABC1-660835590918}"/>
              </a:ext>
            </a:extLst>
          </p:cNvPr>
          <p:cNvSpPr txBox="1"/>
          <p:nvPr/>
        </p:nvSpPr>
        <p:spPr>
          <a:xfrm>
            <a:off x="491837" y="4482353"/>
            <a:ext cx="1170016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they are names of people or places</a:t>
            </a:r>
            <a:endParaRPr lang="en-GB" sz="5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785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22748B-11C9-A24F-BC0A-EC173A873744}"/>
              </a:ext>
            </a:extLst>
          </p:cNvPr>
          <p:cNvSpPr txBox="1"/>
          <p:nvPr/>
        </p:nvSpPr>
        <p:spPr>
          <a:xfrm>
            <a:off x="1691574" y="2109849"/>
            <a:ext cx="916148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understand?</a:t>
            </a:r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C88DC20-F79F-1D4D-86E2-327FAACF2579}"/>
              </a:ext>
            </a:extLst>
          </p:cNvPr>
          <p:cNvSpPr/>
          <p:nvPr/>
        </p:nvSpPr>
        <p:spPr>
          <a:xfrm>
            <a:off x="564147" y="3471062"/>
            <a:ext cx="110528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you ready? </a:t>
            </a:r>
          </a:p>
        </p:txBody>
      </p:sp>
    </p:spTree>
    <p:extLst>
      <p:ext uri="{BB962C8B-B14F-4D97-AF65-F5344CB8AC3E}">
        <p14:creationId xmlns:p14="http://schemas.microsoft.com/office/powerpoint/2010/main" val="58518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E6C2012-5D2D-7F48-BF60-0C4F12F78DCE}"/>
              </a:ext>
            </a:extLst>
          </p:cNvPr>
          <p:cNvSpPr/>
          <p:nvPr/>
        </p:nvSpPr>
        <p:spPr>
          <a:xfrm>
            <a:off x="568324" y="2064435"/>
            <a:ext cx="113284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500" b="1" dirty="0">
                <a:solidFill>
                  <a:schemeClr val="bg1"/>
                </a:solidFill>
                <a:latin typeface="Arial" panose="020B0604020202020204" pitchFamily="34" charset="0"/>
                <a:ea typeface="Helvetica Neue Light" pitchFamily="-109" charset="0"/>
                <a:cs typeface="Arial" panose="020B0604020202020204" pitchFamily="34" charset="0"/>
              </a:rPr>
              <a:t>Please let us know if you would like to take a break at any time</a:t>
            </a:r>
          </a:p>
        </p:txBody>
      </p:sp>
    </p:spTree>
    <p:extLst>
      <p:ext uri="{BB962C8B-B14F-4D97-AF65-F5344CB8AC3E}">
        <p14:creationId xmlns:p14="http://schemas.microsoft.com/office/powerpoint/2010/main" val="1145530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F9F2965B-3808-1545-9CEC-271AAC314285}"/>
              </a:ext>
            </a:extLst>
          </p:cNvPr>
          <p:cNvSpPr txBox="1"/>
          <p:nvPr/>
        </p:nvSpPr>
        <p:spPr>
          <a:xfrm>
            <a:off x="255642" y="243512"/>
            <a:ext cx="114092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</a:t>
            </a:r>
            <a:r>
              <a:rPr lang="en-GB" sz="7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minute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letter I want you to use is the letter</a:t>
            </a:r>
          </a:p>
          <a:p>
            <a:pPr algn="ctr"/>
            <a:endParaRPr lang="en-GB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A04B8C-4F24-BC4E-8444-6A0F4CB5CD23}"/>
              </a:ext>
            </a:extLst>
          </p:cNvPr>
          <p:cNvSpPr txBox="1"/>
          <p:nvPr/>
        </p:nvSpPr>
        <p:spPr>
          <a:xfrm>
            <a:off x="4619501" y="2735537"/>
            <a:ext cx="26815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012AA3-02A2-6B48-BA55-D4DD9F2F72BA}"/>
              </a:ext>
            </a:extLst>
          </p:cNvPr>
          <p:cNvSpPr txBox="1"/>
          <p:nvPr/>
        </p:nvSpPr>
        <p:spPr>
          <a:xfrm>
            <a:off x="5255064" y="3687901"/>
            <a:ext cx="189507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</a:p>
        </p:txBody>
      </p:sp>
      <p:pic>
        <p:nvPicPr>
          <p:cNvPr id="10" name="Graphic 9" descr="Stopwatch">
            <a:extLst>
              <a:ext uri="{FF2B5EF4-FFF2-40B4-BE49-F238E27FC236}">
                <a16:creationId xmlns:a16="http://schemas.microsoft.com/office/drawing/2014/main" id="{E9928699-21D9-A640-AAA0-ADAFD7DA1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9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7" grpId="1"/>
      <p:bldP spid="7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EA1204D-E72C-054D-8430-C4DE94FB6D78}"/>
              </a:ext>
            </a:extLst>
          </p:cNvPr>
          <p:cNvSpPr txBox="1"/>
          <p:nvPr/>
        </p:nvSpPr>
        <p:spPr>
          <a:xfrm>
            <a:off x="697110" y="964154"/>
            <a:ext cx="107649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can you name as many animals as possible, they can begin with any letter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099D66-CF39-CE48-BC73-D8FFE7099EA1}"/>
              </a:ext>
            </a:extLst>
          </p:cNvPr>
          <p:cNvSpPr/>
          <p:nvPr/>
        </p:nvSpPr>
        <p:spPr>
          <a:xfrm>
            <a:off x="4673236" y="2626148"/>
            <a:ext cx="26815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A60FF-E8D0-CD4C-8C02-1E69B87EAEFF}"/>
              </a:ext>
            </a:extLst>
          </p:cNvPr>
          <p:cNvSpPr txBox="1"/>
          <p:nvPr/>
        </p:nvSpPr>
        <p:spPr>
          <a:xfrm>
            <a:off x="697110" y="1010736"/>
            <a:ext cx="106732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understand? Are you 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ready?</a:t>
            </a: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Graphic 7" descr="Stopwatch">
            <a:extLst>
              <a:ext uri="{FF2B5EF4-FFF2-40B4-BE49-F238E27FC236}">
                <a16:creationId xmlns:a16="http://schemas.microsoft.com/office/drawing/2014/main" id="{7D1EEED1-1E47-274F-8735-8FD70302E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9BAC8E-2E81-4145-B71E-22BB2F8A51F0}"/>
              </a:ext>
            </a:extLst>
          </p:cNvPr>
          <p:cNvSpPr txBox="1"/>
          <p:nvPr/>
        </p:nvSpPr>
        <p:spPr>
          <a:xfrm>
            <a:off x="967348" y="3469898"/>
            <a:ext cx="1067325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one minute</a:t>
            </a: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Graphic 9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D785F8D-20DC-4F40-A500-AFB4C92ED4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58884" y="5600493"/>
            <a:ext cx="822960" cy="822960"/>
          </a:xfrm>
          <a:prstGeom prst="rect">
            <a:avLst/>
          </a:prstGeom>
        </p:spPr>
      </p:pic>
      <p:pic>
        <p:nvPicPr>
          <p:cNvPr id="11" name="Graphic 10" descr="Presentation with media">
            <a:hlinkClick r:id="rId7" action="ppaction://hlinksldjump"/>
            <a:extLst>
              <a:ext uri="{FF2B5EF4-FFF2-40B4-BE49-F238E27FC236}">
                <a16:creationId xmlns:a16="http://schemas.microsoft.com/office/drawing/2014/main" id="{22EFB770-DA00-1A48-BB3B-B15ACE67E69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58884" y="5661784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3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4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  <p:bldP spid="4" grpId="0"/>
      <p:bldP spid="4" grpId="1"/>
      <p:bldP spid="7" grpId="0"/>
      <p:bldP spid="7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9364DD-4378-564A-A50B-7CC27787F5FB}"/>
              </a:ext>
            </a:extLst>
          </p:cNvPr>
          <p:cNvSpPr/>
          <p:nvPr/>
        </p:nvSpPr>
        <p:spPr>
          <a:xfrm>
            <a:off x="839718" y="2613392"/>
            <a:ext cx="107511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name animals beginning with any letter</a:t>
            </a:r>
            <a:endParaRPr lang="en-GB" sz="50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28892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99364DD-4378-564A-A50B-7CC27787F5FB}"/>
              </a:ext>
            </a:extLst>
          </p:cNvPr>
          <p:cNvSpPr/>
          <p:nvPr/>
        </p:nvSpPr>
        <p:spPr>
          <a:xfrm>
            <a:off x="755311" y="1831308"/>
            <a:ext cx="107511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going to show you a name and address on the screen and after it has disappeared I would like you to say it to me. </a:t>
            </a:r>
            <a:endParaRPr lang="en-GB" sz="50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44427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E53053-5D43-2F48-AA8C-6410DBBF2595}"/>
              </a:ext>
            </a:extLst>
          </p:cNvPr>
          <p:cNvSpPr/>
          <p:nvPr/>
        </p:nvSpPr>
        <p:spPr>
          <a:xfrm>
            <a:off x="993227" y="1713422"/>
            <a:ext cx="101582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you have a chance to learn you will see it three times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2DEEEF-F47E-FA4F-B088-ABC9C78EF005}"/>
              </a:ext>
            </a:extLst>
          </p:cNvPr>
          <p:cNvSpPr/>
          <p:nvPr/>
        </p:nvSpPr>
        <p:spPr>
          <a:xfrm>
            <a:off x="136634" y="3728340"/>
            <a:ext cx="1187143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will ask you the name and address later</a:t>
            </a:r>
          </a:p>
        </p:txBody>
      </p:sp>
    </p:spTree>
    <p:extLst>
      <p:ext uri="{BB962C8B-B14F-4D97-AF65-F5344CB8AC3E}">
        <p14:creationId xmlns:p14="http://schemas.microsoft.com/office/powerpoint/2010/main" val="1201774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FAA4FC-0ACA-DE4E-BD2E-AAFE923FD8E2}"/>
              </a:ext>
            </a:extLst>
          </p:cNvPr>
          <p:cNvSpPr txBox="1"/>
          <p:nvPr/>
        </p:nvSpPr>
        <p:spPr>
          <a:xfrm>
            <a:off x="265146" y="576726"/>
            <a:ext cx="117832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the address after it has disappeared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5A2C1E-0C2D-364E-BB6A-4473D46F4BD8}"/>
              </a:ext>
            </a:extLst>
          </p:cNvPr>
          <p:cNvSpPr/>
          <p:nvPr/>
        </p:nvSpPr>
        <p:spPr>
          <a:xfrm>
            <a:off x="2539811" y="2034521"/>
            <a:ext cx="7518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Harry Barnes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 Market Street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Rockhampton</a:t>
            </a:r>
          </a:p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Queensland</a:t>
            </a:r>
          </a:p>
        </p:txBody>
      </p:sp>
      <p:pic>
        <p:nvPicPr>
          <p:cNvPr id="5" name="Graphic 4" descr="Stopwatch">
            <a:extLst>
              <a:ext uri="{FF2B5EF4-FFF2-40B4-BE49-F238E27FC236}">
                <a16:creationId xmlns:a16="http://schemas.microsoft.com/office/drawing/2014/main" id="{F909F103-6595-1045-843C-7353E75F7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pic>
        <p:nvPicPr>
          <p:cNvPr id="6" name="Graphic 5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FD3522F-A356-D744-86BD-AEDA724DDC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  <p:pic>
        <p:nvPicPr>
          <p:cNvPr id="7" name="Graphic 6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1DD8255-CE2D-C449-B2C7-9BD2CAD5E2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58211" y="5507727"/>
            <a:ext cx="914400" cy="914400"/>
          </a:xfrm>
          <a:prstGeom prst="rect">
            <a:avLst/>
          </a:prstGeom>
        </p:spPr>
      </p:pic>
      <p:pic>
        <p:nvPicPr>
          <p:cNvPr id="9" name="Graphic 8" descr="Presentation with media">
            <a:hlinkClick r:id="rId7" action="ppaction://hlinksldjump"/>
            <a:extLst>
              <a:ext uri="{FF2B5EF4-FFF2-40B4-BE49-F238E27FC236}">
                <a16:creationId xmlns:a16="http://schemas.microsoft.com/office/drawing/2014/main" id="{617B5EAD-DD46-B44A-9E72-F54B17149B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72611" y="55077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6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3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5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" grpId="1"/>
      <p:bldP spid="8" grpId="2"/>
      <p:bldP spid="8" grpId="3"/>
      <p:bldP spid="8" grpId="4"/>
      <p:bldP spid="8" grpId="5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DFAA4FC-0ACA-DE4E-BD2E-AAFE923FD8E2}"/>
              </a:ext>
            </a:extLst>
          </p:cNvPr>
          <p:cNvSpPr txBox="1"/>
          <p:nvPr/>
        </p:nvSpPr>
        <p:spPr>
          <a:xfrm>
            <a:off x="44273" y="2613392"/>
            <a:ext cx="117832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the address after it has disappeared</a:t>
            </a:r>
          </a:p>
        </p:txBody>
      </p:sp>
    </p:spTree>
    <p:extLst>
      <p:ext uri="{BB962C8B-B14F-4D97-AF65-F5344CB8AC3E}">
        <p14:creationId xmlns:p14="http://schemas.microsoft.com/office/powerpoint/2010/main" val="111493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name of the current Prime Minister ?</a:t>
            </a:r>
          </a:p>
        </p:txBody>
      </p:sp>
      <p:pic>
        <p:nvPicPr>
          <p:cNvPr id="6" name="Graphic 5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6B02A99-D024-4B40-AA6F-24EECA1AD9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7" name="Graphic 6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84F80B5C-979D-F243-9608-FB26EA9C04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  <p:pic>
        <p:nvPicPr>
          <p:cNvPr id="3" name="Graphic 2" descr="Recycle sign">
            <a:hlinkClick r:id="rId8" action="ppaction://hlinksldjump"/>
            <a:extLst>
              <a:ext uri="{FF2B5EF4-FFF2-40B4-BE49-F238E27FC236}">
                <a16:creationId xmlns:a16="http://schemas.microsoft.com/office/drawing/2014/main" id="{3225AD4C-F8B4-4B3A-9648-D69F671436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79626" y="539721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16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  <p:pic>
        <p:nvPicPr>
          <p:cNvPr id="3" name="Graphic 2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9C916D6F-DB49-4FFD-BF98-08998A6C25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05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166842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tell me the name of the previous Prime Minister?</a:t>
            </a:r>
          </a:p>
        </p:txBody>
      </p:sp>
    </p:spTree>
    <p:extLst>
      <p:ext uri="{BB962C8B-B14F-4D97-AF65-F5344CB8AC3E}">
        <p14:creationId xmlns:p14="http://schemas.microsoft.com/office/powerpoint/2010/main" val="1609965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BE4980-9B83-814D-B56E-F8FF07CE2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0577"/>
            <a:ext cx="10515600" cy="11637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day?</a:t>
            </a:r>
          </a:p>
          <a:p>
            <a:pPr marL="0" indent="0" algn="ctr"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6E1E16C7-FC08-A942-B206-8E967AABB41D}"/>
              </a:ext>
            </a:extLst>
          </p:cNvPr>
          <p:cNvSpPr txBox="1">
            <a:spLocks/>
          </p:cNvSpPr>
          <p:nvPr/>
        </p:nvSpPr>
        <p:spPr>
          <a:xfrm>
            <a:off x="838200" y="1718830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date?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12" name="Graphic 11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9ABE9B3-396C-5444-A3E2-278703A3AE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93312" y="1849267"/>
            <a:ext cx="822960" cy="822960"/>
          </a:xfrm>
          <a:prstGeom prst="rect">
            <a:avLst/>
          </a:prstGeom>
        </p:spPr>
      </p:pic>
      <p:pic>
        <p:nvPicPr>
          <p:cNvPr id="14" name="Graphic 13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FED0BB50-3B15-8840-BBC2-25C392C240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42320" y="1849267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70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name of the first woman who was Prime Minister?</a:t>
            </a:r>
          </a:p>
        </p:txBody>
      </p:sp>
      <p:pic>
        <p:nvPicPr>
          <p:cNvPr id="3" name="Graphic 2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E5EB145-0151-6E41-9DC2-B64C8E96A2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CB8436E3-8913-8E45-99B9-1366315007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0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</p:spTree>
    <p:extLst>
      <p:ext uri="{BB962C8B-B14F-4D97-AF65-F5344CB8AC3E}">
        <p14:creationId xmlns:p14="http://schemas.microsoft.com/office/powerpoint/2010/main" val="24178459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997526" y="2223654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name of the US President?</a:t>
            </a:r>
          </a:p>
        </p:txBody>
      </p:sp>
      <p:pic>
        <p:nvPicPr>
          <p:cNvPr id="3" name="Graphic 2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F8DDFE8-6E1B-5445-957B-4BB9FAC18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8E39DAF9-582A-8141-87C8-088D21E573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  <p:pic>
        <p:nvPicPr>
          <p:cNvPr id="6" name="Graphic 5" descr="Recycle sign">
            <a:hlinkClick r:id="rId7" action="ppaction://hlinksldjump"/>
            <a:extLst>
              <a:ext uri="{FF2B5EF4-FFF2-40B4-BE49-F238E27FC236}">
                <a16:creationId xmlns:a16="http://schemas.microsoft.com/office/drawing/2014/main" id="{6E8F2127-C5E2-46EF-A486-A0B10C02C5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179626" y="539721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1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  <p:pic>
        <p:nvPicPr>
          <p:cNvPr id="3" name="Graphic 2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CA41AB5F-53DE-4075-BCB7-F12018C9B8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83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403909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you tell me the name of the previous President?</a:t>
            </a:r>
          </a:p>
        </p:txBody>
      </p:sp>
    </p:spTree>
    <p:extLst>
      <p:ext uri="{BB962C8B-B14F-4D97-AF65-F5344CB8AC3E}">
        <p14:creationId xmlns:p14="http://schemas.microsoft.com/office/powerpoint/2010/main" val="3156869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955962" y="1309254"/>
            <a:ext cx="102870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was the name of the USA President who was assassinated in the 1960s?</a:t>
            </a:r>
          </a:p>
        </p:txBody>
      </p:sp>
      <p:pic>
        <p:nvPicPr>
          <p:cNvPr id="3" name="Graphic 2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DE47B24-3FE3-DB4A-B21E-EA5F4D818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78C93AC5-0F38-D547-9F4D-FAD5D67B41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618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EAF31E-64AB-D846-9478-E63807AD5308}"/>
              </a:ext>
            </a:extLst>
          </p:cNvPr>
          <p:cNvSpPr txBox="1"/>
          <p:nvPr/>
        </p:nvSpPr>
        <p:spPr>
          <a:xfrm>
            <a:off x="831272" y="1600200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can you give the full name?</a:t>
            </a:r>
          </a:p>
        </p:txBody>
      </p:sp>
    </p:spTree>
    <p:extLst>
      <p:ext uri="{BB962C8B-B14F-4D97-AF65-F5344CB8AC3E}">
        <p14:creationId xmlns:p14="http://schemas.microsoft.com/office/powerpoint/2010/main" val="8457342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C9FCA66-1A18-8246-BC1B-FC770E7B3202}"/>
              </a:ext>
            </a:extLst>
          </p:cNvPr>
          <p:cNvSpPr/>
          <p:nvPr/>
        </p:nvSpPr>
        <p:spPr>
          <a:xfrm>
            <a:off x="1008184" y="1206697"/>
            <a:ext cx="100115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now going to ask to do a few things with this pencil and paper</a:t>
            </a:r>
          </a:p>
        </p:txBody>
      </p:sp>
      <p:pic>
        <p:nvPicPr>
          <p:cNvPr id="3" name="Graphic 2" descr="Pencil">
            <a:extLst>
              <a:ext uri="{FF2B5EF4-FFF2-40B4-BE49-F238E27FC236}">
                <a16:creationId xmlns:a16="http://schemas.microsoft.com/office/drawing/2014/main" id="{25601F0D-25A9-8B43-BB84-53261C1A5A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36134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aper">
            <a:extLst>
              <a:ext uri="{FF2B5EF4-FFF2-40B4-BE49-F238E27FC236}">
                <a16:creationId xmlns:a16="http://schemas.microsoft.com/office/drawing/2014/main" id="{64B67982-7B8A-9242-83D1-E06C498006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413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76744" y="2140527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 up the pencil and then the paper</a:t>
            </a:r>
          </a:p>
        </p:txBody>
      </p:sp>
      <p:pic>
        <p:nvPicPr>
          <p:cNvPr id="9" name="Graphic 8" descr="Help">
            <a:hlinkClick r:id="rId3" action="ppaction://hlinksldjump"/>
            <a:extLst>
              <a:ext uri="{FF2B5EF4-FFF2-40B4-BE49-F238E27FC236}">
                <a16:creationId xmlns:a16="http://schemas.microsoft.com/office/drawing/2014/main" id="{7CFA3261-7254-2345-97BE-3B0F091547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40785" y="53380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9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76744" y="2140527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paper on top of the pencil</a:t>
            </a:r>
          </a:p>
        </p:txBody>
      </p:sp>
    </p:spTree>
    <p:extLst>
      <p:ext uri="{BB962C8B-B14F-4D97-AF65-F5344CB8AC3E}">
        <p14:creationId xmlns:p14="http://schemas.microsoft.com/office/powerpoint/2010/main" val="66759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3BDD2C-BBBF-6D44-9BE2-B489D7CDB2F7}"/>
              </a:ext>
            </a:extLst>
          </p:cNvPr>
          <p:cNvSpPr txBox="1"/>
          <p:nvPr/>
        </p:nvSpPr>
        <p:spPr>
          <a:xfrm>
            <a:off x="554317" y="2382559"/>
            <a:ext cx="113511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give me the name of the month</a:t>
            </a:r>
          </a:p>
        </p:txBody>
      </p:sp>
    </p:spTree>
    <p:extLst>
      <p:ext uri="{BB962C8B-B14F-4D97-AF65-F5344CB8AC3E}">
        <p14:creationId xmlns:p14="http://schemas.microsoft.com/office/powerpoint/2010/main" val="27102852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76744" y="2140527"/>
            <a:ext cx="102870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Pick up the pencil but not the paper</a:t>
            </a:r>
          </a:p>
        </p:txBody>
      </p:sp>
    </p:spTree>
    <p:extLst>
      <p:ext uri="{BB962C8B-B14F-4D97-AF65-F5344CB8AC3E}">
        <p14:creationId xmlns:p14="http://schemas.microsoft.com/office/powerpoint/2010/main" val="135379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802216-D385-404A-B707-482BCF4B4C32}"/>
              </a:ext>
            </a:extLst>
          </p:cNvPr>
          <p:cNvSpPr txBox="1"/>
          <p:nvPr/>
        </p:nvSpPr>
        <p:spPr>
          <a:xfrm>
            <a:off x="918687" y="1850242"/>
            <a:ext cx="10287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 me the pencil after touching the paper</a:t>
            </a:r>
          </a:p>
        </p:txBody>
      </p:sp>
    </p:spTree>
    <p:extLst>
      <p:ext uri="{BB962C8B-B14F-4D97-AF65-F5344CB8AC3E}">
        <p14:creationId xmlns:p14="http://schemas.microsoft.com/office/powerpoint/2010/main" val="407035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FD9F9F-0814-2949-BFA6-8AC21572BABF}"/>
              </a:ext>
            </a:extLst>
          </p:cNvPr>
          <p:cNvSpPr/>
          <p:nvPr/>
        </p:nvSpPr>
        <p:spPr>
          <a:xfrm>
            <a:off x="354815" y="463804"/>
            <a:ext cx="11482370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you to write two or more complete sentences. It can be about anything that you like. </a:t>
            </a:r>
          </a:p>
          <a:p>
            <a:pPr algn="ctr"/>
            <a:endParaRPr lang="en-GB" sz="5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want you to write in full sentences and avoid abbreviations.</a:t>
            </a:r>
          </a:p>
          <a:p>
            <a:pPr algn="ctr"/>
            <a:br>
              <a:rPr lang="en-GB" dirty="0">
                <a:latin typeface="ArialMT"/>
              </a:rPr>
            </a:br>
            <a:endParaRPr lang="en-GB" dirty="0"/>
          </a:p>
        </p:txBody>
      </p:sp>
      <p:pic>
        <p:nvPicPr>
          <p:cNvPr id="3" name="Graphic 2" descr="Pencil">
            <a:extLst>
              <a:ext uri="{FF2B5EF4-FFF2-40B4-BE49-F238E27FC236}">
                <a16:creationId xmlns:a16="http://schemas.microsoft.com/office/drawing/2014/main" id="{D3AC1C3D-3A48-9648-B6A4-D59BBF3210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6134" y="5376108"/>
            <a:ext cx="822960" cy="822960"/>
          </a:xfrm>
          <a:prstGeom prst="rect">
            <a:avLst/>
          </a:prstGeom>
        </p:spPr>
      </p:pic>
      <p:pic>
        <p:nvPicPr>
          <p:cNvPr id="5" name="Graphic 4" descr="Paper">
            <a:extLst>
              <a:ext uri="{FF2B5EF4-FFF2-40B4-BE49-F238E27FC236}">
                <a16:creationId xmlns:a16="http://schemas.microsoft.com/office/drawing/2014/main" id="{FEFFB44D-BFF1-7A4C-A899-DBFC1A8701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1922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FD9F9F-0814-2949-BFA6-8AC21572BABF}"/>
              </a:ext>
            </a:extLst>
          </p:cNvPr>
          <p:cNvSpPr/>
          <p:nvPr/>
        </p:nvSpPr>
        <p:spPr>
          <a:xfrm>
            <a:off x="325582" y="1413063"/>
            <a:ext cx="115408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5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instance, you could write about a recent holiday, your hobbies, your family or your childhood.</a:t>
            </a:r>
          </a:p>
          <a:p>
            <a:pPr algn="ctr"/>
            <a:br>
              <a:rPr lang="en-GB" dirty="0">
                <a:latin typeface="ArialMT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7577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A085F9-E149-1A47-AB29-02674A0F9CD7}"/>
              </a:ext>
            </a:extLst>
          </p:cNvPr>
          <p:cNvSpPr txBox="1"/>
          <p:nvPr/>
        </p:nvSpPr>
        <p:spPr>
          <a:xfrm>
            <a:off x="228600" y="789710"/>
            <a:ext cx="11596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each word after it has disappeared from the screen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795B2-A181-4747-89B3-EE2C790AD9FF}"/>
              </a:ext>
            </a:extLst>
          </p:cNvPr>
          <p:cNvSpPr txBox="1"/>
          <p:nvPr/>
        </p:nvSpPr>
        <p:spPr>
          <a:xfrm>
            <a:off x="228600" y="301071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Caterpillar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50462A-A6D5-D84B-929C-FBF22A575457}"/>
              </a:ext>
            </a:extLst>
          </p:cNvPr>
          <p:cNvSpPr txBox="1"/>
          <p:nvPr/>
        </p:nvSpPr>
        <p:spPr>
          <a:xfrm>
            <a:off x="380998" y="304813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Eccentricity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150762-14B1-374A-99A5-324BA35D35B8}"/>
              </a:ext>
            </a:extLst>
          </p:cNvPr>
          <p:cNvSpPr txBox="1"/>
          <p:nvPr/>
        </p:nvSpPr>
        <p:spPr>
          <a:xfrm>
            <a:off x="380998" y="304813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Unintelligible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4E241D-D5D0-D74C-BD4F-505A12F6A9BA}"/>
              </a:ext>
            </a:extLst>
          </p:cNvPr>
          <p:cNvSpPr txBox="1"/>
          <p:nvPr/>
        </p:nvSpPr>
        <p:spPr>
          <a:xfrm>
            <a:off x="380997" y="3085559"/>
            <a:ext cx="11596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Statistician</a:t>
            </a:r>
            <a:r>
              <a:rPr lang="en-GB" sz="7200" dirty="0">
                <a:solidFill>
                  <a:schemeClr val="bg1"/>
                </a:solidFill>
                <a:latin typeface="American Typewriter" panose="02090604020004020304" pitchFamily="18" charset="77"/>
              </a:rPr>
              <a:t> </a:t>
            </a:r>
          </a:p>
        </p:txBody>
      </p:sp>
      <p:pic>
        <p:nvPicPr>
          <p:cNvPr id="9" name="Graphic 8" descr="Stopwatch">
            <a:extLst>
              <a:ext uri="{FF2B5EF4-FFF2-40B4-BE49-F238E27FC236}">
                <a16:creationId xmlns:a16="http://schemas.microsoft.com/office/drawing/2014/main" id="{3AEBBFFE-8277-DC49-9E44-431CB91A3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75804" y="5506730"/>
            <a:ext cx="914400" cy="914400"/>
          </a:xfrm>
          <a:prstGeom prst="rect">
            <a:avLst/>
          </a:prstGeom>
        </p:spPr>
      </p:pic>
      <p:pic>
        <p:nvPicPr>
          <p:cNvPr id="10" name="Graphic 9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A27A5C74-942C-406E-B916-3256C95D0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33780" y="5564113"/>
            <a:ext cx="822960" cy="822960"/>
          </a:xfrm>
          <a:prstGeom prst="rect">
            <a:avLst/>
          </a:prstGeom>
        </p:spPr>
      </p:pic>
      <p:pic>
        <p:nvPicPr>
          <p:cNvPr id="11" name="Graphic 10" descr="Presentation with media">
            <a:hlinkClick r:id="rId8" action="ppaction://hlinksldjump"/>
            <a:extLst>
              <a:ext uri="{FF2B5EF4-FFF2-40B4-BE49-F238E27FC236}">
                <a16:creationId xmlns:a16="http://schemas.microsoft.com/office/drawing/2014/main" id="{E3589F1F-AC00-4A0E-96C2-DBB81746CAE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1000316" y="558947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1" presetClass="exit" presetSubtype="0" fill="hold" grpId="1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8492642-AA1B-4D80-8565-0A8083AEC0F7}"/>
              </a:ext>
            </a:extLst>
          </p:cNvPr>
          <p:cNvSpPr txBox="1"/>
          <p:nvPr/>
        </p:nvSpPr>
        <p:spPr>
          <a:xfrm>
            <a:off x="228600" y="1892795"/>
            <a:ext cx="11596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say each word after it has disappeared from the screen</a:t>
            </a:r>
          </a:p>
        </p:txBody>
      </p:sp>
    </p:spTree>
    <p:extLst>
      <p:ext uri="{BB962C8B-B14F-4D97-AF65-F5344CB8AC3E}">
        <p14:creationId xmlns:p14="http://schemas.microsoft.com/office/powerpoint/2010/main" val="1391441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A085F9-E149-1A47-AB29-02674A0F9CD7}"/>
              </a:ext>
            </a:extLst>
          </p:cNvPr>
          <p:cNvSpPr txBox="1"/>
          <p:nvPr/>
        </p:nvSpPr>
        <p:spPr>
          <a:xfrm>
            <a:off x="228600" y="789710"/>
            <a:ext cx="11596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repeat the short phrase after it has disappeared from the screen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2795B2-A181-4747-89B3-EE2C790AD9FF}"/>
              </a:ext>
            </a:extLst>
          </p:cNvPr>
          <p:cNvSpPr txBox="1"/>
          <p:nvPr/>
        </p:nvSpPr>
        <p:spPr>
          <a:xfrm>
            <a:off x="1875412" y="2274838"/>
            <a:ext cx="9272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that glitters is not gold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50462A-A6D5-D84B-929C-FBF22A575457}"/>
              </a:ext>
            </a:extLst>
          </p:cNvPr>
          <p:cNvSpPr txBox="1"/>
          <p:nvPr/>
        </p:nvSpPr>
        <p:spPr>
          <a:xfrm>
            <a:off x="1198208" y="2274838"/>
            <a:ext cx="92722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stitch in time saves nine</a:t>
            </a:r>
            <a:endParaRPr lang="en-GB" sz="7200" dirty="0">
              <a:solidFill>
                <a:schemeClr val="bg1"/>
              </a:solidFill>
              <a:latin typeface="American Typewriter" panose="02090604020004020304" pitchFamily="18" charset="77"/>
            </a:endParaRPr>
          </a:p>
        </p:txBody>
      </p:sp>
      <p:pic>
        <p:nvPicPr>
          <p:cNvPr id="7" name="Graphic 6" descr="Stopwatch">
            <a:extLst>
              <a:ext uri="{FF2B5EF4-FFF2-40B4-BE49-F238E27FC236}">
                <a16:creationId xmlns:a16="http://schemas.microsoft.com/office/drawing/2014/main" id="{F1E4B51F-4060-1648-8BF1-E3011E7AB0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13164" y="55077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68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19D513-EFAD-1446-A333-B6F8642A6820}"/>
              </a:ext>
            </a:extLst>
          </p:cNvPr>
          <p:cNvSpPr txBox="1"/>
          <p:nvPr/>
        </p:nvSpPr>
        <p:spPr>
          <a:xfrm>
            <a:off x="138546" y="2611260"/>
            <a:ext cx="125106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name the following pictures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17311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is associated with the monarchy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4D89E1-7B69-FE41-AA10-095F42BBF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8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61126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is a marsupial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C30B1A-2EE6-E041-86BE-7D9BFD36F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1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61126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is found in the Antarctic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163471-A6B3-1646-B181-B1703C9D44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07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ADAEB7CD-2254-A944-AE07-C594C18E93A6}"/>
              </a:ext>
            </a:extLst>
          </p:cNvPr>
          <p:cNvSpPr txBox="1">
            <a:spLocks/>
          </p:cNvSpPr>
          <p:nvPr/>
        </p:nvSpPr>
        <p:spPr>
          <a:xfrm>
            <a:off x="954974" y="2878137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month?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7F0DCE4B-23CC-BE48-AE83-7B24D6392C70}"/>
              </a:ext>
            </a:extLst>
          </p:cNvPr>
          <p:cNvSpPr txBox="1">
            <a:spLocks/>
          </p:cNvSpPr>
          <p:nvPr/>
        </p:nvSpPr>
        <p:spPr>
          <a:xfrm>
            <a:off x="954974" y="4041917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year?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985D8BA8-2E66-9E44-B53F-DEBC5B647241}"/>
              </a:ext>
            </a:extLst>
          </p:cNvPr>
          <p:cNvSpPr txBox="1">
            <a:spLocks/>
          </p:cNvSpPr>
          <p:nvPr/>
        </p:nvSpPr>
        <p:spPr>
          <a:xfrm>
            <a:off x="172033" y="5205698"/>
            <a:ext cx="10515600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season?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12" name="Graphic 11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6D0B88-3EB5-5E42-8CC6-73A602EAC8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19360" y="5376108"/>
            <a:ext cx="822960" cy="822960"/>
          </a:xfrm>
          <a:prstGeom prst="rect">
            <a:avLst/>
          </a:prstGeom>
        </p:spPr>
      </p:pic>
      <p:pic>
        <p:nvPicPr>
          <p:cNvPr id="13" name="Graphic 12" descr="Presentation with media">
            <a:hlinkClick r:id="rId5" action="ppaction://hlinksldjump"/>
            <a:extLst>
              <a:ext uri="{FF2B5EF4-FFF2-40B4-BE49-F238E27FC236}">
                <a16:creationId xmlns:a16="http://schemas.microsoft.com/office/drawing/2014/main" id="{B7EB6885-0585-684E-90FD-6B8B5DCB11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62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  <p:bldP spid="8" grpId="1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2611260"/>
            <a:ext cx="11741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 to the one which has a nautical connection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2CAB31-4F7D-4040-AD13-95203AEA6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737" y="0"/>
            <a:ext cx="63050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77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CDA59C1-9C95-3A42-A16D-AC49393C0923}"/>
              </a:ext>
            </a:extLst>
          </p:cNvPr>
          <p:cNvSpPr txBox="1"/>
          <p:nvPr/>
        </p:nvSpPr>
        <p:spPr>
          <a:xfrm>
            <a:off x="0" y="449950"/>
            <a:ext cx="1219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read the following words aloud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193963" y="1714995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225135" y="2565063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193961" y="3350404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Soot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326485" y="4188238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Dough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CAAB53-C15E-5442-9A69-814569943F61}"/>
              </a:ext>
            </a:extLst>
          </p:cNvPr>
          <p:cNvSpPr txBox="1"/>
          <p:nvPr/>
        </p:nvSpPr>
        <p:spPr>
          <a:xfrm>
            <a:off x="326484" y="5203900"/>
            <a:ext cx="11741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Height</a:t>
            </a:r>
          </a:p>
        </p:txBody>
      </p:sp>
      <p:pic>
        <p:nvPicPr>
          <p:cNvPr id="10" name="Graphic 9" descr="Stopwatch">
            <a:extLst>
              <a:ext uri="{FF2B5EF4-FFF2-40B4-BE49-F238E27FC236}">
                <a16:creationId xmlns:a16="http://schemas.microsoft.com/office/drawing/2014/main" id="{948687F2-E069-C64A-85ED-3C5431B49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60732" y="5542840"/>
            <a:ext cx="914400" cy="914400"/>
          </a:xfrm>
          <a:prstGeom prst="rect">
            <a:avLst/>
          </a:prstGeom>
        </p:spPr>
      </p:pic>
      <p:pic>
        <p:nvPicPr>
          <p:cNvPr id="11" name="Graphic 10" descr="Close">
            <a:extLst>
              <a:ext uri="{FF2B5EF4-FFF2-40B4-BE49-F238E27FC236}">
                <a16:creationId xmlns:a16="http://schemas.microsoft.com/office/drawing/2014/main" id="{E8DFC6FB-205B-C342-9D36-01C3ECA2D3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910454" y="5619406"/>
            <a:ext cx="814955" cy="81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0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8" grpId="0"/>
      <p:bldP spid="8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0" y="93518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copy this diagram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2CFCBD-8E46-5044-BF3D-63038CD18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528" y="2800927"/>
            <a:ext cx="7290480" cy="2394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01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0" y="576594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copy this diagram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53B0B3-D11F-C548-B4F6-E0BC77EC0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61" y="2261176"/>
            <a:ext cx="3691878" cy="382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7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-159328" y="1463871"/>
            <a:ext cx="12510655" cy="103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draw a clock face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9D6899-8574-BA42-B566-1CFF23077148}"/>
              </a:ext>
            </a:extLst>
          </p:cNvPr>
          <p:cNvSpPr txBox="1"/>
          <p:nvPr/>
        </p:nvSpPr>
        <p:spPr>
          <a:xfrm>
            <a:off x="0" y="2582341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numbers on 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2844C0-8E61-4646-BB9C-BD894C34B672}"/>
              </a:ext>
            </a:extLst>
          </p:cNvPr>
          <p:cNvSpPr txBox="1"/>
          <p:nvPr/>
        </p:nvSpPr>
        <p:spPr>
          <a:xfrm>
            <a:off x="0" y="3677383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set the hands at ten past five</a:t>
            </a:r>
          </a:p>
        </p:txBody>
      </p:sp>
      <p:pic>
        <p:nvPicPr>
          <p:cNvPr id="7" name="Graphic 6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5DB70FD-09CF-7C40-9751-43FCFC8E79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6134" y="5376108"/>
            <a:ext cx="822960" cy="822960"/>
          </a:xfrm>
          <a:prstGeom prst="rect">
            <a:avLst/>
          </a:prstGeom>
        </p:spPr>
      </p:pic>
      <p:pic>
        <p:nvPicPr>
          <p:cNvPr id="8" name="Graphic 7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820E9803-704D-9245-BEE9-823FAB4F7B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059094" y="5376108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40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B2844C0-8E61-4646-BB9C-BD894C34B672}"/>
              </a:ext>
            </a:extLst>
          </p:cNvPr>
          <p:cNvSpPr txBox="1"/>
          <p:nvPr/>
        </p:nvSpPr>
        <p:spPr>
          <a:xfrm>
            <a:off x="0" y="2459504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start your drawing again if you would like</a:t>
            </a:r>
          </a:p>
        </p:txBody>
      </p:sp>
    </p:spTree>
    <p:extLst>
      <p:ext uri="{BB962C8B-B14F-4D97-AF65-F5344CB8AC3E}">
        <p14:creationId xmlns:p14="http://schemas.microsoft.com/office/powerpoint/2010/main" val="7857720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290947" y="394854"/>
            <a:ext cx="119010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count the dots without pointing to them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D8D1DC-1D9F-5243-902B-AFD99BC4B0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8" b="1010"/>
          <a:stretch/>
        </p:blipFill>
        <p:spPr>
          <a:xfrm>
            <a:off x="4048992" y="2192325"/>
            <a:ext cx="4384963" cy="437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7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BAB3F5-5AD5-3A43-A152-6508F390D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8848" y="2026070"/>
            <a:ext cx="4485252" cy="448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12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17BD8B-F0F5-7147-9674-7FBFD083E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132" y="2026070"/>
            <a:ext cx="4454578" cy="44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2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DA58A7-5241-2B47-A0FE-34FB1FFCB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1963" y="2026070"/>
            <a:ext cx="4419022" cy="444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56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F3BDD2C-BBBF-6D44-9BE2-B489D7CDB2F7}"/>
              </a:ext>
            </a:extLst>
          </p:cNvPr>
          <p:cNvSpPr txBox="1"/>
          <p:nvPr/>
        </p:nvSpPr>
        <p:spPr>
          <a:xfrm>
            <a:off x="536028" y="2900854"/>
            <a:ext cx="1231286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it be another season?</a:t>
            </a:r>
          </a:p>
        </p:txBody>
      </p:sp>
    </p:spTree>
    <p:extLst>
      <p:ext uri="{BB962C8B-B14F-4D97-AF65-F5344CB8AC3E}">
        <p14:creationId xmlns:p14="http://schemas.microsoft.com/office/powerpoint/2010/main" val="198543320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DA3CDD-81A9-6746-B988-D33A34AAB58B}"/>
              </a:ext>
            </a:extLst>
          </p:cNvPr>
          <p:cNvSpPr txBox="1"/>
          <p:nvPr/>
        </p:nvSpPr>
        <p:spPr>
          <a:xfrm>
            <a:off x="290947" y="394854"/>
            <a:ext cx="1190105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 identify the letter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12287" t="4773" r="12749" b="4357"/>
          <a:stretch/>
        </p:blipFill>
        <p:spPr>
          <a:xfrm>
            <a:off x="3962100" y="1868557"/>
            <a:ext cx="4293704" cy="433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1197" r="12220"/>
          <a:stretch/>
        </p:blipFill>
        <p:spPr>
          <a:xfrm>
            <a:off x="3975652" y="1739322"/>
            <a:ext cx="438647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1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5637" r="5980"/>
          <a:stretch/>
        </p:blipFill>
        <p:spPr>
          <a:xfrm>
            <a:off x="3564835" y="1851713"/>
            <a:ext cx="5062330" cy="412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53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5A43CBF-5F64-A246-B966-CF7BEE696876}"/>
              </a:ext>
            </a:extLst>
          </p:cNvPr>
          <p:cNvSpPr txBox="1"/>
          <p:nvPr/>
        </p:nvSpPr>
        <p:spPr>
          <a:xfrm>
            <a:off x="3241964" y="-36991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5491" r="16306"/>
          <a:stretch/>
        </p:blipFill>
        <p:spPr>
          <a:xfrm>
            <a:off x="3896139" y="1775113"/>
            <a:ext cx="4903306" cy="448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1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824EC3-94AC-3248-9695-144CA091D12B}"/>
              </a:ext>
            </a:extLst>
          </p:cNvPr>
          <p:cNvSpPr txBox="1"/>
          <p:nvPr/>
        </p:nvSpPr>
        <p:spPr>
          <a:xfrm>
            <a:off x="498763" y="498764"/>
            <a:ext cx="1086889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Now tell me what you remember about that name and address you were repeating at the beginning 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5" name="Graphic 4" descr="Presentation with media">
            <a:hlinkClick r:id="rId3" action="ppaction://hlinksldjump"/>
            <a:extLst>
              <a:ext uri="{FF2B5EF4-FFF2-40B4-BE49-F238E27FC236}">
                <a16:creationId xmlns:a16="http://schemas.microsoft.com/office/drawing/2014/main" id="{06086C79-0119-3545-A0B8-62C6A2F497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6" name="Graphic 5" descr="Help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75DB29-66D5-5747-9201-EACF98FD1E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98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1583285" y="1721508"/>
            <a:ext cx="8868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me give you some hints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0239558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226064" y="622238"/>
            <a:ext cx="9222429" cy="909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Administrator choose hint</a:t>
            </a:r>
          </a:p>
        </p:txBody>
      </p:sp>
      <p:sp>
        <p:nvSpPr>
          <p:cNvPr id="8" name="Text Box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2D4E63A-C05F-4B05-BD53-CDEEB0039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1488" y="2009852"/>
            <a:ext cx="184779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Name</a:t>
            </a:r>
          </a:p>
        </p:txBody>
      </p:sp>
      <p:sp>
        <p:nvSpPr>
          <p:cNvPr id="9" name="Text Box 26">
            <a:hlinkClick r:id="rId3" action="ppaction://hlinksldjump"/>
            <a:extLst>
              <a:ext uri="{FF2B5EF4-FFF2-40B4-BE49-F238E27FC236}">
                <a16:creationId xmlns:a16="http://schemas.microsoft.com/office/drawing/2014/main" id="{D6E72B3B-60CA-5C4F-B2C6-3E1A2E49A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7399" y="2869406"/>
            <a:ext cx="245436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Number</a:t>
            </a:r>
          </a:p>
        </p:txBody>
      </p:sp>
      <p:sp>
        <p:nvSpPr>
          <p:cNvPr id="10" name="Text Box 26">
            <a:hlinkClick r:id="rId4" action="ppaction://hlinksldjump"/>
            <a:extLst>
              <a:ext uri="{FF2B5EF4-FFF2-40B4-BE49-F238E27FC236}">
                <a16:creationId xmlns:a16="http://schemas.microsoft.com/office/drawing/2014/main" id="{ED2A1206-12F2-7E45-AF98-32CB11807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906" y="3728960"/>
            <a:ext cx="318134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Road Name</a:t>
            </a:r>
          </a:p>
        </p:txBody>
      </p:sp>
      <p:sp>
        <p:nvSpPr>
          <p:cNvPr id="11" name="Text Box 26">
            <a:hlinkClick r:id="rId5" action="ppaction://hlinksldjump"/>
            <a:extLst>
              <a:ext uri="{FF2B5EF4-FFF2-40B4-BE49-F238E27FC236}">
                <a16:creationId xmlns:a16="http://schemas.microsoft.com/office/drawing/2014/main" id="{3DFA58A0-5BFE-E74C-BD46-9586B2322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951" y="4523671"/>
            <a:ext cx="22002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Town</a:t>
            </a:r>
          </a:p>
        </p:txBody>
      </p:sp>
      <p:sp>
        <p:nvSpPr>
          <p:cNvPr id="12" name="Text Box 26">
            <a:hlinkClick r:id="rId6" action="ppaction://hlinksldjump"/>
            <a:extLst>
              <a:ext uri="{FF2B5EF4-FFF2-40B4-BE49-F238E27FC236}">
                <a16:creationId xmlns:a16="http://schemas.microsoft.com/office/drawing/2014/main" id="{29BFB0C6-9A6E-8249-A143-105690BF9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2718" y="5354668"/>
            <a:ext cx="200656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u="sng" dirty="0">
                <a:solidFill>
                  <a:srgbClr val="FFFF00"/>
                </a:solidFill>
                <a:ea typeface="新細明體" panose="02020500000000000000" pitchFamily="18" charset="-120"/>
              </a:rPr>
              <a:t>County</a:t>
            </a:r>
          </a:p>
        </p:txBody>
      </p:sp>
    </p:spTree>
    <p:extLst>
      <p:ext uri="{BB962C8B-B14F-4D97-AF65-F5344CB8AC3E}">
        <p14:creationId xmlns:p14="http://schemas.microsoft.com/office/powerpoint/2010/main" val="95167486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498763" y="498764"/>
            <a:ext cx="10868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name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Jerry Barnes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Harry Barnes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Harry Bradford</a:t>
            </a:r>
          </a:p>
        </p:txBody>
      </p:sp>
      <p:pic>
        <p:nvPicPr>
          <p:cNvPr id="6" name="Graphic 5" descr="Help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6F545B9-FB7F-A646-9456-81D5087FA4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  <p:pic>
        <p:nvPicPr>
          <p:cNvPr id="7" name="Graphic 6" descr="Presentation with media">
            <a:hlinkClick r:id="rId4" action="ppaction://hlinksldjump"/>
            <a:extLst>
              <a:ext uri="{FF2B5EF4-FFF2-40B4-BE49-F238E27FC236}">
                <a16:creationId xmlns:a16="http://schemas.microsoft.com/office/drawing/2014/main" id="{AE105EFC-6417-C841-8376-4EC5CE7747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43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498763" y="498764"/>
            <a:ext cx="108688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number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1AEA8139-AEDD-3945-B591-7BAB8764D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128708B8-DE7B-3F42-9086-AB51FFF8529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0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0" y="498764"/>
            <a:ext cx="121919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road name</a:t>
            </a:r>
          </a:p>
          <a:p>
            <a:pPr algn="ctr"/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Road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Street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 Street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6C16EC01-5B20-0F43-A5E8-88C0D2DA15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0250D4C0-8B8C-1148-8CC8-80D6D741AB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8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548375" y="941505"/>
            <a:ext cx="9222429" cy="909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Administrator choose setting</a:t>
            </a:r>
          </a:p>
        </p:txBody>
      </p:sp>
      <p:sp>
        <p:nvSpPr>
          <p:cNvPr id="8" name="Text Box 26">
            <a:extLst>
              <a:ext uri="{FF2B5EF4-FFF2-40B4-BE49-F238E27FC236}">
                <a16:creationId xmlns:a16="http://schemas.microsoft.com/office/drawing/2014/main" id="{62D4E63A-C05F-4B05-BD53-CDEEB0039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1614" y="2661989"/>
            <a:ext cx="367797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dirty="0">
                <a:solidFill>
                  <a:srgbClr val="FFFF00"/>
                </a:solidFill>
                <a:ea typeface="新細明體" panose="02020500000000000000" pitchFamily="18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Private</a:t>
            </a:r>
            <a:r>
              <a:rPr lang="en-US" altLang="zh-TW" sz="2800" b="1" dirty="0">
                <a:solidFill>
                  <a:srgbClr val="FFFF00"/>
                </a:solidFill>
                <a:ea typeface="新細明體" panose="02020500000000000000" pitchFamily="18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TW" sz="4800" b="1" dirty="0">
                <a:solidFill>
                  <a:srgbClr val="FFFF00"/>
                </a:solidFill>
                <a:ea typeface="新細明體" panose="02020500000000000000" pitchFamily="18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</a:t>
            </a:r>
            <a:endParaRPr lang="en-US" altLang="zh-TW" sz="4800" b="1" dirty="0">
              <a:solidFill>
                <a:srgbClr val="FFFF00"/>
              </a:solidFill>
              <a:ea typeface="新細明體" panose="02020500000000000000" pitchFamily="18" charset="-120"/>
            </a:endParaRPr>
          </a:p>
        </p:txBody>
      </p:sp>
      <p:sp>
        <p:nvSpPr>
          <p:cNvPr id="16" name="Text Box 26">
            <a:extLst>
              <a:ext uri="{FF2B5EF4-FFF2-40B4-BE49-F238E27FC236}">
                <a16:creationId xmlns:a16="http://schemas.microsoft.com/office/drawing/2014/main" id="{09B21E55-7E45-4E50-9586-C19DD7461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526" y="4830529"/>
            <a:ext cx="43161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TW" sz="4800" b="1" dirty="0">
                <a:solidFill>
                  <a:srgbClr val="FFFF00"/>
                </a:solidFill>
                <a:ea typeface="新細明體" panose="02020500000000000000" pitchFamily="18" charset="-120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Hospital / Clinic</a:t>
            </a:r>
            <a:endParaRPr lang="en-US" altLang="zh-TW" sz="4800" b="1" dirty="0">
              <a:solidFill>
                <a:srgbClr val="FFFF00"/>
              </a:solidFill>
              <a:ea typeface="新細明體" panose="02020500000000000000" pitchFamily="18" charset="-120"/>
            </a:endParaRPr>
          </a:p>
        </p:txBody>
      </p:sp>
      <p:pic>
        <p:nvPicPr>
          <p:cNvPr id="3" name="Graphic 2" descr="House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C2DF0D1-A4E4-9E4F-8DAC-6C5DE31237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94250" y="2308163"/>
            <a:ext cx="1520532" cy="1520532"/>
          </a:xfrm>
          <a:prstGeom prst="rect">
            <a:avLst/>
          </a:prstGeom>
        </p:spPr>
      </p:pic>
      <p:pic>
        <p:nvPicPr>
          <p:cNvPr id="5" name="Graphic 4" descr="Hospital">
            <a:hlinkClick r:id="rId4" action="ppaction://hlinksldjump"/>
            <a:extLst>
              <a:ext uri="{FF2B5EF4-FFF2-40B4-BE49-F238E27FC236}">
                <a16:creationId xmlns:a16="http://schemas.microsoft.com/office/drawing/2014/main" id="{D33C52FA-FD9E-1140-83F7-F2ECE765EF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063445" y="4220929"/>
            <a:ext cx="1782142" cy="178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690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0" y="498764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town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713508" y="2272146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Townville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Rockhampton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Cairns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FC6F4AA4-4D22-7C48-8667-DA65AA462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4ED25E9D-9962-A04A-82AA-D8EF0C848D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6B8B4D-3F09-6F40-86E7-02B2CD0F2630}"/>
              </a:ext>
            </a:extLst>
          </p:cNvPr>
          <p:cNvSpPr txBox="1"/>
          <p:nvPr/>
        </p:nvSpPr>
        <p:spPr>
          <a:xfrm>
            <a:off x="0" y="498764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Hint: Was the county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7BC38-E1B1-3446-82B6-7B324997D3C4}"/>
              </a:ext>
            </a:extLst>
          </p:cNvPr>
          <p:cNvSpPr txBox="1"/>
          <p:nvPr/>
        </p:nvSpPr>
        <p:spPr>
          <a:xfrm>
            <a:off x="661553" y="2114127"/>
            <a:ext cx="108688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Queensland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South Wales</a:t>
            </a:r>
          </a:p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Victoria</a:t>
            </a:r>
          </a:p>
        </p:txBody>
      </p:sp>
      <p:pic>
        <p:nvPicPr>
          <p:cNvPr id="6" name="Graphic 5" descr="Presentation with media">
            <a:hlinkClick r:id="rId2" action="ppaction://hlinksldjump"/>
            <a:extLst>
              <a:ext uri="{FF2B5EF4-FFF2-40B4-BE49-F238E27FC236}">
                <a16:creationId xmlns:a16="http://schemas.microsoft.com/office/drawing/2014/main" id="{0187C035-FB03-724A-848D-21130E6F3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70275" y="5536276"/>
            <a:ext cx="822961" cy="822961"/>
          </a:xfrm>
          <a:prstGeom prst="rect">
            <a:avLst/>
          </a:prstGeom>
        </p:spPr>
      </p:pic>
      <p:pic>
        <p:nvPicPr>
          <p:cNvPr id="7" name="Graphic 6" descr="Help">
            <a:hlinkClick r:id="rId5" action="ppaction://hlinksldjump"/>
            <a:extLst>
              <a:ext uri="{FF2B5EF4-FFF2-40B4-BE49-F238E27FC236}">
                <a16:creationId xmlns:a16="http://schemas.microsoft.com/office/drawing/2014/main" id="{C27D3C2A-7A7F-9E48-BD58-122B274B98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21734" y="5536276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81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0ADA9-AA24-6941-9DEB-84E0DA4FC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270" y="258837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3350139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B8EC54-3ADA-074D-8D1A-8A2926B95397}"/>
              </a:ext>
            </a:extLst>
          </p:cNvPr>
          <p:cNvSpPr txBox="1"/>
          <p:nvPr/>
        </p:nvSpPr>
        <p:spPr>
          <a:xfrm>
            <a:off x="1709531" y="318051"/>
            <a:ext cx="9680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are we now?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9BC0CF0-0DDD-3743-8B8E-889C3200482F}"/>
              </a:ext>
            </a:extLst>
          </p:cNvPr>
          <p:cNvSpPr txBox="1">
            <a:spLocks/>
          </p:cNvSpPr>
          <p:nvPr/>
        </p:nvSpPr>
        <p:spPr>
          <a:xfrm>
            <a:off x="198782" y="1518380"/>
            <a:ext cx="11847444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en-GB" sz="7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B7F068D-EE71-ED4D-A3A9-48ADB24F6A9D}"/>
              </a:ext>
            </a:extLst>
          </p:cNvPr>
          <p:cNvSpPr txBox="1">
            <a:spLocks/>
          </p:cNvSpPr>
          <p:nvPr/>
        </p:nvSpPr>
        <p:spPr>
          <a:xfrm>
            <a:off x="198782" y="2578156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street?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7BE47D9-08BD-5E4B-A06C-8E869AF19473}"/>
              </a:ext>
            </a:extLst>
          </p:cNvPr>
          <p:cNvSpPr txBox="1">
            <a:spLocks/>
          </p:cNvSpPr>
          <p:nvPr/>
        </p:nvSpPr>
        <p:spPr>
          <a:xfrm>
            <a:off x="198783" y="3607611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suburb?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B0DA1B1-A329-2943-BF4C-D970D56A4D45}"/>
              </a:ext>
            </a:extLst>
          </p:cNvPr>
          <p:cNvSpPr txBox="1">
            <a:spLocks/>
          </p:cNvSpPr>
          <p:nvPr/>
        </p:nvSpPr>
        <p:spPr>
          <a:xfrm>
            <a:off x="198783" y="4533062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state?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98783" y="5424985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country?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pic>
        <p:nvPicPr>
          <p:cNvPr id="16" name="Graphic 15" descr="Presentation with media">
            <a:hlinkClick r:id="rId3" action="ppaction://hlinksldjump"/>
            <a:extLst>
              <a:ext uri="{FF2B5EF4-FFF2-40B4-BE49-F238E27FC236}">
                <a16:creationId xmlns:a16="http://schemas.microsoft.com/office/drawing/2014/main" id="{8C58A55C-873F-CB42-A1E5-10077E53C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84451" y="5595395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39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 build="p"/>
      <p:bldP spid="10" grpId="1" build="p"/>
      <p:bldP spid="11" grpId="0" build="p"/>
      <p:bldP spid="11" grpId="1" build="p"/>
      <p:bldP spid="12" grpId="0" build="p"/>
      <p:bldP spid="12" grpId="1" build="p"/>
      <p:bldP spid="13" grpId="0" build="p"/>
      <p:bldP spid="13" grpId="1" build="p"/>
      <p:bldP spid="14" grpId="0" build="p"/>
      <p:bldP spid="14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B8EC54-3ADA-074D-8D1A-8A2926B95397}"/>
              </a:ext>
            </a:extLst>
          </p:cNvPr>
          <p:cNvSpPr txBox="1"/>
          <p:nvPr/>
        </p:nvSpPr>
        <p:spPr>
          <a:xfrm>
            <a:off x="1709531" y="318051"/>
            <a:ext cx="9680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are we now?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9BC0CF0-0DDD-3743-8B8E-889C3200482F}"/>
              </a:ext>
            </a:extLst>
          </p:cNvPr>
          <p:cNvSpPr txBox="1">
            <a:spLocks/>
          </p:cNvSpPr>
          <p:nvPr/>
        </p:nvSpPr>
        <p:spPr>
          <a:xfrm>
            <a:off x="198782" y="1518380"/>
            <a:ext cx="11847444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en-GB" sz="7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floor?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B7F068D-EE71-ED4D-A3A9-48ADB24F6A9D}"/>
              </a:ext>
            </a:extLst>
          </p:cNvPr>
          <p:cNvSpPr txBox="1">
            <a:spLocks/>
          </p:cNvSpPr>
          <p:nvPr/>
        </p:nvSpPr>
        <p:spPr>
          <a:xfrm>
            <a:off x="198782" y="2578156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clinic or hospital?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7BE47D9-08BD-5E4B-A06C-8E869AF19473}"/>
              </a:ext>
            </a:extLst>
          </p:cNvPr>
          <p:cNvSpPr txBox="1">
            <a:spLocks/>
          </p:cNvSpPr>
          <p:nvPr/>
        </p:nvSpPr>
        <p:spPr>
          <a:xfrm>
            <a:off x="198783" y="3607611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suburb?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0B0DA1B1-A329-2943-BF4C-D970D56A4D45}"/>
              </a:ext>
            </a:extLst>
          </p:cNvPr>
          <p:cNvSpPr txBox="1">
            <a:spLocks/>
          </p:cNvSpPr>
          <p:nvPr/>
        </p:nvSpPr>
        <p:spPr>
          <a:xfrm>
            <a:off x="198783" y="4533062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state?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A392436E-C1EF-C046-9A9F-193E45A75DF3}"/>
              </a:ext>
            </a:extLst>
          </p:cNvPr>
          <p:cNvSpPr txBox="1">
            <a:spLocks/>
          </p:cNvSpPr>
          <p:nvPr/>
        </p:nvSpPr>
        <p:spPr>
          <a:xfrm>
            <a:off x="198783" y="5424985"/>
            <a:ext cx="11993217" cy="1163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country?</a:t>
            </a:r>
          </a:p>
          <a:p>
            <a:endParaRPr lang="en-GB" sz="7200" dirty="0">
              <a:latin typeface="American Typewriter" panose="02090604020004020304" pitchFamily="18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7707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2"/>
      <p:bldP spid="10" grpId="0" build="p"/>
      <p:bldP spid="10" grpId="1" build="p"/>
      <p:bldP spid="11" grpId="0" build="p"/>
      <p:bldP spid="11" grpId="1" build="p"/>
      <p:bldP spid="12" grpId="0" build="p"/>
      <p:bldP spid="12" grpId="1" build="p"/>
      <p:bldP spid="13" grpId="0" build="p"/>
      <p:bldP spid="13" grpId="1" build="p"/>
      <p:bldP spid="14" grpId="0" build="p"/>
      <p:bldP spid="14" grpI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5337</TotalTime>
  <Words>932</Words>
  <Application>Microsoft Macintosh PowerPoint</Application>
  <PresentationFormat>Widescreen</PresentationFormat>
  <Paragraphs>178</Paragraphs>
  <Slides>72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0" baseType="lpstr">
      <vt:lpstr>新細明體</vt:lpstr>
      <vt:lpstr>American Typewriter</vt:lpstr>
      <vt:lpstr>Arial</vt:lpstr>
      <vt:lpstr>ArialMT</vt:lpstr>
      <vt:lpstr>Calibri</vt:lpstr>
      <vt:lpstr>Calibri Light</vt:lpstr>
      <vt:lpstr>Helvetica Neue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North, Courtney</dc:creator>
  <cp:lastModifiedBy>James Carrick</cp:lastModifiedBy>
  <cp:revision>148</cp:revision>
  <dcterms:created xsi:type="dcterms:W3CDTF">2018-06-15T18:05:17Z</dcterms:created>
  <dcterms:modified xsi:type="dcterms:W3CDTF">2024-08-16T00:46:04Z</dcterms:modified>
</cp:coreProperties>
</file>