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media/image34.jpg" ContentType="image/jpg"/>
  <Override PartName="/ppt/notesSlides/notesSlide18.xml" ContentType="application/vnd.openxmlformats-officedocument.presentationml.notesSlide+xml"/>
  <Override PartName="/ppt/notesSlides/notesSlide19.xml" ContentType="application/vnd.openxmlformats-officedocument.presentationml.notesSlide+xml"/>
  <Override PartName="/ppt/media/image35.jpg" ContentType="image/jpg"/>
  <Override PartName="/ppt/media/image37.jpg" ContentType="image/jp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9" r:id="rId1"/>
    <p:sldMasterId id="2147483789" r:id="rId2"/>
    <p:sldMasterId id="2147484479" r:id="rId3"/>
  </p:sldMasterIdLst>
  <p:notesMasterIdLst>
    <p:notesMasterId r:id="rId49"/>
  </p:notesMasterIdLst>
  <p:handoutMasterIdLst>
    <p:handoutMasterId r:id="rId50"/>
  </p:handoutMasterIdLst>
  <p:sldIdLst>
    <p:sldId id="317" r:id="rId4"/>
    <p:sldId id="372" r:id="rId5"/>
    <p:sldId id="349" r:id="rId6"/>
    <p:sldId id="319" r:id="rId7"/>
    <p:sldId id="374" r:id="rId8"/>
    <p:sldId id="375" r:id="rId9"/>
    <p:sldId id="376" r:id="rId10"/>
    <p:sldId id="377" r:id="rId11"/>
    <p:sldId id="378" r:id="rId12"/>
    <p:sldId id="379" r:id="rId13"/>
    <p:sldId id="380" r:id="rId14"/>
    <p:sldId id="381" r:id="rId15"/>
    <p:sldId id="328" r:id="rId16"/>
    <p:sldId id="371" r:id="rId17"/>
    <p:sldId id="318" r:id="rId18"/>
    <p:sldId id="383" r:id="rId19"/>
    <p:sldId id="384" r:id="rId20"/>
    <p:sldId id="385" r:id="rId21"/>
    <p:sldId id="386" r:id="rId22"/>
    <p:sldId id="387" r:id="rId23"/>
    <p:sldId id="388" r:id="rId24"/>
    <p:sldId id="389" r:id="rId25"/>
    <p:sldId id="390" r:id="rId26"/>
    <p:sldId id="391" r:id="rId27"/>
    <p:sldId id="392" r:id="rId28"/>
    <p:sldId id="393" r:id="rId29"/>
    <p:sldId id="394" r:id="rId30"/>
    <p:sldId id="395" r:id="rId31"/>
    <p:sldId id="396" r:id="rId32"/>
    <p:sldId id="397" r:id="rId33"/>
    <p:sldId id="329" r:id="rId34"/>
    <p:sldId id="399" r:id="rId35"/>
    <p:sldId id="400" r:id="rId36"/>
    <p:sldId id="401" r:id="rId37"/>
    <p:sldId id="402" r:id="rId38"/>
    <p:sldId id="403" r:id="rId39"/>
    <p:sldId id="404" r:id="rId40"/>
    <p:sldId id="405" r:id="rId41"/>
    <p:sldId id="406" r:id="rId42"/>
    <p:sldId id="407" r:id="rId43"/>
    <p:sldId id="408" r:id="rId44"/>
    <p:sldId id="409" r:id="rId45"/>
    <p:sldId id="410" r:id="rId46"/>
    <p:sldId id="350" r:id="rId47"/>
    <p:sldId id="398" r:id="rId48"/>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164">
          <p15:clr>
            <a:srgbClr val="A4A3A4"/>
          </p15:clr>
        </p15:guide>
        <p15:guide id="2" orient="horz" pos="877">
          <p15:clr>
            <a:srgbClr val="A4A3A4"/>
          </p15:clr>
        </p15:guide>
        <p15:guide id="3" orient="horz" pos="4156">
          <p15:clr>
            <a:srgbClr val="A4A3A4"/>
          </p15:clr>
        </p15:guide>
        <p15:guide id="4" orient="horz" pos="4065">
          <p15:clr>
            <a:srgbClr val="A4A3A4"/>
          </p15:clr>
        </p15:guide>
        <p15:guide id="5" orient="horz" pos="602">
          <p15:clr>
            <a:srgbClr val="A4A3A4"/>
          </p15:clr>
        </p15:guide>
        <p15:guide id="6" orient="horz" pos="3017">
          <p15:clr>
            <a:srgbClr val="A4A3A4"/>
          </p15:clr>
        </p15:guide>
        <p15:guide id="7" pos="206">
          <p15:clr>
            <a:srgbClr val="A4A3A4"/>
          </p15:clr>
        </p15:guide>
        <p15:guide id="8" pos="5567">
          <p15:clr>
            <a:srgbClr val="A4A3A4"/>
          </p15:clr>
        </p15:guide>
        <p15:guide id="9" pos="482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clrMru>
    <a:srgbClr val="6E814D"/>
    <a:srgbClr val="CFD5C4"/>
    <a:srgbClr val="3E5712"/>
    <a:srgbClr val="9EAB88"/>
    <a:srgbClr val="C2CD23"/>
    <a:srgbClr val="FFFFFF"/>
    <a:srgbClr val="CF1129"/>
    <a:srgbClr val="F6E7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6019" autoAdjust="0"/>
    <p:restoredTop sz="86458"/>
  </p:normalViewPr>
  <p:slideViewPr>
    <p:cSldViewPr>
      <p:cViewPr varScale="1">
        <p:scale>
          <a:sx n="89" d="100"/>
          <a:sy n="89" d="100"/>
        </p:scale>
        <p:origin x="806" y="77"/>
      </p:cViewPr>
      <p:guideLst>
        <p:guide orient="horz" pos="164"/>
        <p:guide orient="horz" pos="877"/>
        <p:guide orient="horz" pos="4156"/>
        <p:guide orient="horz" pos="4065"/>
        <p:guide orient="horz" pos="602"/>
        <p:guide orient="horz" pos="3017"/>
        <p:guide pos="206"/>
        <p:guide pos="5567"/>
        <p:guide pos="4823"/>
      </p:guideLst>
    </p:cSldViewPr>
  </p:slideViewPr>
  <p:outlineViewPr>
    <p:cViewPr>
      <p:scale>
        <a:sx n="33" d="100"/>
        <a:sy n="33" d="100"/>
      </p:scale>
      <p:origin x="0" y="-14688"/>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handoutMaster" Target="handoutMasters/handout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charset="0"/>
                <a:ea typeface="ＭＳ Ｐゴシック" charset="-128"/>
              </a:defRPr>
            </a:lvl1pPr>
          </a:lstStyle>
          <a:p>
            <a:pPr>
              <a:defRPr/>
            </a:pPr>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atin typeface="Arial" charset="0"/>
                <a:ea typeface="ＭＳ Ｐゴシック" charset="-128"/>
              </a:defRPr>
            </a:lvl1pPr>
          </a:lstStyle>
          <a:p>
            <a:pPr>
              <a:defRPr/>
            </a:pPr>
            <a:fld id="{D4C31816-037E-7C47-BB25-5F8FCD12D615}" type="datetimeFigureOut">
              <a:rPr lang="en-US"/>
              <a:pPr>
                <a:defRPr/>
              </a:pPr>
              <a:t>2/21/2018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atin typeface="Arial" charset="0"/>
                <a:ea typeface="ＭＳ Ｐゴシック" charset="-128"/>
              </a:defRPr>
            </a:lvl1pPr>
          </a:lstStyle>
          <a:p>
            <a:pPr>
              <a:defRPr/>
            </a:pPr>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atin typeface="Arial" charset="0"/>
                <a:ea typeface="ＭＳ Ｐゴシック" charset="-128"/>
              </a:defRPr>
            </a:lvl1pPr>
          </a:lstStyle>
          <a:p>
            <a:pPr>
              <a:defRPr/>
            </a:pPr>
            <a:fld id="{0FDCF97A-BFDF-451A-A350-999725F27ECF}" type="slidenum">
              <a:rPr lang="en-US"/>
              <a:pPr>
                <a:defRPr/>
              </a:pPr>
              <a:t>‹#›</a:t>
            </a:fld>
            <a:endParaRPr lang="en-US"/>
          </a:p>
        </p:txBody>
      </p:sp>
    </p:spTree>
    <p:extLst>
      <p:ext uri="{BB962C8B-B14F-4D97-AF65-F5344CB8AC3E}">
        <p14:creationId xmlns:p14="http://schemas.microsoft.com/office/powerpoint/2010/main" val="5057701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Calibri" pitchFamily="30" charset="0"/>
                <a:ea typeface="ＭＳ Ｐゴシック" pitchFamily="30" charset="-128"/>
                <a:cs typeface="ＭＳ Ｐゴシック" pitchFamily="30" charset="-128"/>
              </a:defRPr>
            </a:lvl1pPr>
          </a:lstStyle>
          <a:p>
            <a:pPr>
              <a:defRPr/>
            </a:pPr>
            <a:endParaRPr lang="en-AU"/>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charset="0"/>
                <a:ea typeface="ＭＳ Ｐゴシック" charset="-128"/>
              </a:defRPr>
            </a:lvl1pPr>
          </a:lstStyle>
          <a:p>
            <a:pPr>
              <a:defRPr/>
            </a:pPr>
            <a:fld id="{D186269C-E600-46A9-A146-019D8D841F89}" type="datetime1">
              <a:rPr lang="en-US" altLang="en-US"/>
              <a:pPr>
                <a:defRPr/>
              </a:pPr>
              <a:t>2/21/2018</a:t>
            </a:fld>
            <a:endParaRPr lang="en-AU" alt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AU"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Calibri" pitchFamily="30" charset="0"/>
                <a:ea typeface="ＭＳ Ｐゴシック" pitchFamily="30" charset="-128"/>
                <a:cs typeface="ＭＳ Ｐゴシック" pitchFamily="30" charset="-128"/>
              </a:defRPr>
            </a:lvl1pPr>
          </a:lstStyle>
          <a:p>
            <a:pPr>
              <a:defRPr/>
            </a:pPr>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charset="0"/>
                <a:ea typeface="ＭＳ Ｐゴシック" charset="-128"/>
              </a:defRPr>
            </a:lvl1pPr>
          </a:lstStyle>
          <a:p>
            <a:pPr>
              <a:defRPr/>
            </a:pPr>
            <a:fld id="{8AC086BB-89D0-4870-8F39-483A4D30C31A}" type="slidenum">
              <a:rPr lang="en-AU" altLang="en-US"/>
              <a:pPr>
                <a:defRPr/>
              </a:pPr>
              <a:t>‹#›</a:t>
            </a:fld>
            <a:endParaRPr lang="en-AU" altLang="en-US"/>
          </a:p>
        </p:txBody>
      </p:sp>
    </p:spTree>
    <p:extLst>
      <p:ext uri="{BB962C8B-B14F-4D97-AF65-F5344CB8AC3E}">
        <p14:creationId xmlns:p14="http://schemas.microsoft.com/office/powerpoint/2010/main" val="326543389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mn-lt"/>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pitchFamily="-112"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ea typeface="ＭＳ Ｐゴシック" panose="020B0600070205080204" pitchFamily="34" charset="-128"/>
            </a:endParaRPr>
          </a:p>
        </p:txBody>
      </p:sp>
      <p:sp>
        <p:nvSpPr>
          <p:cNvPr id="409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EC447C64-80DA-47F3-A1FE-3739F3FC9D44}" type="slidenum">
              <a:rPr lang="en-AU" altLang="en-US" smtClean="0">
                <a:latin typeface="Calibri" panose="020F0502020204030204" pitchFamily="34" charset="0"/>
              </a:rPr>
              <a:pPr/>
              <a:t>1</a:t>
            </a:fld>
            <a:endParaRPr lang="en-AU" altLang="en-US" smtClean="0">
              <a:latin typeface="Calibri" panose="020F0502020204030204" pitchFamily="34" charset="0"/>
            </a:endParaRPr>
          </a:p>
        </p:txBody>
      </p:sp>
    </p:spTree>
    <p:extLst>
      <p:ext uri="{BB962C8B-B14F-4D97-AF65-F5344CB8AC3E}">
        <p14:creationId xmlns:p14="http://schemas.microsoft.com/office/powerpoint/2010/main" val="19401828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0" dirty="0" smtClean="0"/>
              <a:t>Science graduates work in many different roles in many different industries.</a:t>
            </a:r>
          </a:p>
          <a:p>
            <a:endParaRPr lang="en-AU" b="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spc="-5" dirty="0" smtClean="0">
                <a:latin typeface="Tw Cen MT"/>
                <a:cs typeface="Tw Cen MT"/>
              </a:rPr>
              <a:t>I</a:t>
            </a:r>
            <a:r>
              <a:rPr lang="en-AU" sz="1200" spc="-15" dirty="0" smtClean="0">
                <a:latin typeface="Tw Cen MT"/>
                <a:cs typeface="Tw Cen MT"/>
              </a:rPr>
              <a:t>nt</a:t>
            </a:r>
            <a:r>
              <a:rPr lang="en-AU" sz="1200" spc="0" dirty="0" smtClean="0">
                <a:latin typeface="Tw Cen MT"/>
                <a:cs typeface="Tw Cen MT"/>
              </a:rPr>
              <a:t>e</a:t>
            </a:r>
            <a:r>
              <a:rPr lang="en-AU" sz="1200" spc="35" dirty="0" smtClean="0">
                <a:latin typeface="Tw Cen MT"/>
                <a:cs typeface="Tw Cen MT"/>
              </a:rPr>
              <a:t>r</a:t>
            </a:r>
            <a:r>
              <a:rPr lang="en-AU" sz="1200" spc="-15" dirty="0" smtClean="0">
                <a:latin typeface="Tw Cen MT"/>
                <a:cs typeface="Tw Cen MT"/>
              </a:rPr>
              <a:t>n</a:t>
            </a:r>
            <a:r>
              <a:rPr lang="en-AU" sz="1200" spc="-20" dirty="0" smtClean="0">
                <a:latin typeface="Tw Cen MT"/>
                <a:cs typeface="Tw Cen MT"/>
              </a:rPr>
              <a:t>a</a:t>
            </a:r>
            <a:r>
              <a:rPr lang="en-AU" sz="1200" spc="-15" dirty="0" smtClean="0">
                <a:latin typeface="Tw Cen MT"/>
                <a:cs typeface="Tw Cen MT"/>
              </a:rPr>
              <a:t>t</a:t>
            </a:r>
            <a:r>
              <a:rPr lang="en-AU" sz="1200" spc="-5" dirty="0" smtClean="0">
                <a:latin typeface="Tw Cen MT"/>
                <a:cs typeface="Tw Cen MT"/>
              </a:rPr>
              <a:t>i</a:t>
            </a:r>
            <a:r>
              <a:rPr lang="en-AU" sz="1200" spc="-10" dirty="0" smtClean="0">
                <a:latin typeface="Tw Cen MT"/>
                <a:cs typeface="Tw Cen MT"/>
              </a:rPr>
              <a:t>o</a:t>
            </a:r>
            <a:r>
              <a:rPr lang="en-AU" sz="1200" spc="-15" dirty="0" smtClean="0">
                <a:latin typeface="Tw Cen MT"/>
                <a:cs typeface="Tw Cen MT"/>
              </a:rPr>
              <a:t>n</a:t>
            </a:r>
            <a:r>
              <a:rPr lang="en-AU" sz="1200" spc="-20" dirty="0" smtClean="0">
                <a:latin typeface="Tw Cen MT"/>
                <a:cs typeface="Tw Cen MT"/>
              </a:rPr>
              <a:t>a</a:t>
            </a:r>
            <a:r>
              <a:rPr lang="en-AU" sz="1200" spc="0" dirty="0" smtClean="0">
                <a:latin typeface="Tw Cen MT"/>
                <a:cs typeface="Tw Cen MT"/>
              </a:rPr>
              <a:t>l</a:t>
            </a:r>
            <a:r>
              <a:rPr lang="en-AU" sz="1200" spc="-5" dirty="0" smtClean="0">
                <a:latin typeface="Tw Cen MT"/>
                <a:cs typeface="Tw Cen MT"/>
              </a:rPr>
              <a:t> r</a:t>
            </a:r>
            <a:r>
              <a:rPr lang="en-AU" sz="1200" spc="0" dirty="0" smtClean="0">
                <a:latin typeface="Tw Cen MT"/>
                <a:cs typeface="Tw Cen MT"/>
              </a:rPr>
              <a:t>e</a:t>
            </a:r>
            <a:r>
              <a:rPr lang="en-AU" sz="1200" spc="-5" dirty="0" smtClean="0">
                <a:latin typeface="Tw Cen MT"/>
                <a:cs typeface="Tw Cen MT"/>
              </a:rPr>
              <a:t>s</a:t>
            </a:r>
            <a:r>
              <a:rPr lang="en-AU" sz="1200" spc="-10" dirty="0" smtClean="0">
                <a:latin typeface="Tw Cen MT"/>
                <a:cs typeface="Tw Cen MT"/>
              </a:rPr>
              <a:t>e</a:t>
            </a:r>
            <a:r>
              <a:rPr lang="en-AU" sz="1200" spc="-20" dirty="0" smtClean="0">
                <a:latin typeface="Tw Cen MT"/>
                <a:cs typeface="Tw Cen MT"/>
              </a:rPr>
              <a:t>a</a:t>
            </a:r>
            <a:r>
              <a:rPr lang="en-AU" sz="1200" spc="-5" dirty="0" smtClean="0">
                <a:latin typeface="Tw Cen MT"/>
                <a:cs typeface="Tw Cen MT"/>
              </a:rPr>
              <a:t>r</a:t>
            </a:r>
            <a:r>
              <a:rPr lang="en-AU" sz="1200" spc="75" dirty="0" smtClean="0">
                <a:latin typeface="Tw Cen MT"/>
                <a:cs typeface="Tw Cen MT"/>
              </a:rPr>
              <a:t>c</a:t>
            </a:r>
            <a:r>
              <a:rPr lang="en-AU" sz="1200" spc="-10" dirty="0" smtClean="0">
                <a:latin typeface="Tw Cen MT"/>
                <a:cs typeface="Tw Cen MT"/>
              </a:rPr>
              <a:t>h </a:t>
            </a:r>
            <a:r>
              <a:rPr lang="en-AU" sz="1200" spc="-5" dirty="0" smtClean="0">
                <a:latin typeface="Tw Cen MT"/>
                <a:cs typeface="Tw Cen MT"/>
              </a:rPr>
              <a:t>i</a:t>
            </a:r>
            <a:r>
              <a:rPr lang="en-AU" sz="1200" spc="-15" dirty="0" smtClean="0">
                <a:latin typeface="Tw Cen MT"/>
                <a:cs typeface="Tw Cen MT"/>
              </a:rPr>
              <a:t>n</a:t>
            </a:r>
            <a:r>
              <a:rPr lang="en-AU" sz="1200" spc="-20" dirty="0" smtClean="0">
                <a:latin typeface="Tw Cen MT"/>
                <a:cs typeface="Tw Cen MT"/>
              </a:rPr>
              <a:t>d</a:t>
            </a:r>
            <a:r>
              <a:rPr lang="en-AU" sz="1200" spc="-5" dirty="0" smtClean="0">
                <a:latin typeface="Tw Cen MT"/>
                <a:cs typeface="Tw Cen MT"/>
              </a:rPr>
              <a:t>ic</a:t>
            </a:r>
            <a:r>
              <a:rPr lang="en-AU" sz="1200" spc="-20" dirty="0" smtClean="0">
                <a:latin typeface="Tw Cen MT"/>
                <a:cs typeface="Tw Cen MT"/>
              </a:rPr>
              <a:t>a</a:t>
            </a:r>
            <a:r>
              <a:rPr lang="en-AU" sz="1200" spc="-15" dirty="0" smtClean="0">
                <a:latin typeface="Tw Cen MT"/>
                <a:cs typeface="Tw Cen MT"/>
              </a:rPr>
              <a:t>t</a:t>
            </a:r>
            <a:r>
              <a:rPr lang="en-AU" sz="1200" spc="0" dirty="0" smtClean="0">
                <a:latin typeface="Tw Cen MT"/>
                <a:cs typeface="Tw Cen MT"/>
              </a:rPr>
              <a:t>es</a:t>
            </a:r>
            <a:r>
              <a:rPr lang="en-AU" sz="1200" spc="-10" dirty="0" smtClean="0">
                <a:latin typeface="Tw Cen MT"/>
                <a:cs typeface="Tw Cen MT"/>
              </a:rPr>
              <a:t> </a:t>
            </a:r>
            <a:r>
              <a:rPr lang="en-AU" sz="1200" spc="-15" dirty="0" smtClean="0">
                <a:latin typeface="Tw Cen MT"/>
                <a:cs typeface="Tw Cen MT"/>
              </a:rPr>
              <a:t>th</a:t>
            </a:r>
            <a:r>
              <a:rPr lang="en-AU" sz="1200" spc="-20" dirty="0" smtClean="0">
                <a:latin typeface="Tw Cen MT"/>
                <a:cs typeface="Tw Cen MT"/>
              </a:rPr>
              <a:t>a</a:t>
            </a:r>
            <a:r>
              <a:rPr lang="en-AU" sz="1200" spc="-10" dirty="0" smtClean="0">
                <a:latin typeface="Tw Cen MT"/>
                <a:cs typeface="Tw Cen MT"/>
              </a:rPr>
              <a:t>t </a:t>
            </a:r>
            <a:r>
              <a:rPr lang="en-AU" sz="1200" spc="-20" dirty="0" smtClean="0">
                <a:latin typeface="Tw Cen MT"/>
                <a:cs typeface="Tw Cen MT"/>
              </a:rPr>
              <a:t>75</a:t>
            </a:r>
            <a:r>
              <a:rPr lang="en-AU" sz="1200" spc="0" dirty="0" smtClean="0">
                <a:latin typeface="Tw Cen MT"/>
                <a:cs typeface="Tw Cen MT"/>
              </a:rPr>
              <a:t>%</a:t>
            </a:r>
            <a:r>
              <a:rPr lang="en-AU" sz="1200" spc="-10" dirty="0" smtClean="0">
                <a:latin typeface="Tw Cen MT"/>
                <a:cs typeface="Tw Cen MT"/>
              </a:rPr>
              <a:t> </a:t>
            </a:r>
            <a:r>
              <a:rPr lang="en-AU" sz="1200" spc="0" dirty="0" smtClean="0">
                <a:latin typeface="Tw Cen MT"/>
                <a:cs typeface="Tw Cen MT"/>
              </a:rPr>
              <a:t>of</a:t>
            </a:r>
            <a:r>
              <a:rPr lang="en-AU" sz="1200" spc="50" dirty="0" smtClean="0">
                <a:latin typeface="Tw Cen MT"/>
                <a:cs typeface="Tw Cen MT"/>
              </a:rPr>
              <a:t> </a:t>
            </a:r>
            <a:r>
              <a:rPr lang="en-AU" sz="1200" spc="-15" dirty="0" smtClean="0">
                <a:latin typeface="Tw Cen MT"/>
                <a:cs typeface="Tw Cen MT"/>
              </a:rPr>
              <a:t>th</a:t>
            </a:r>
            <a:r>
              <a:rPr lang="en-AU" sz="1200" spc="0" dirty="0" smtClean="0">
                <a:latin typeface="Tw Cen MT"/>
                <a:cs typeface="Tw Cen MT"/>
              </a:rPr>
              <a:t>e </a:t>
            </a:r>
            <a:r>
              <a:rPr lang="en-AU" sz="1200" spc="-5" dirty="0" smtClean="0">
                <a:latin typeface="Tw Cen MT"/>
                <a:cs typeface="Tw Cen MT"/>
              </a:rPr>
              <a:t>f</a:t>
            </a:r>
            <a:r>
              <a:rPr lang="en-AU" sz="1200" spc="-20" dirty="0" smtClean="0">
                <a:latin typeface="Tw Cen MT"/>
                <a:cs typeface="Tw Cen MT"/>
              </a:rPr>
              <a:t>a</a:t>
            </a:r>
            <a:r>
              <a:rPr lang="en-AU" sz="1200" spc="-5" dirty="0" smtClean="0">
                <a:latin typeface="Tw Cen MT"/>
                <a:cs typeface="Tw Cen MT"/>
              </a:rPr>
              <a:t>s</a:t>
            </a:r>
            <a:r>
              <a:rPr lang="en-AU" sz="1200" spc="-15" dirty="0" smtClean="0">
                <a:latin typeface="Tw Cen MT"/>
                <a:cs typeface="Tw Cen MT"/>
              </a:rPr>
              <a:t>t</a:t>
            </a:r>
            <a:r>
              <a:rPr lang="en-AU" sz="1200" spc="0" dirty="0" smtClean="0">
                <a:latin typeface="Tw Cen MT"/>
                <a:cs typeface="Tw Cen MT"/>
              </a:rPr>
              <a:t>e</a:t>
            </a:r>
            <a:r>
              <a:rPr lang="en-AU" sz="1200" spc="-5" dirty="0" smtClean="0">
                <a:latin typeface="Tw Cen MT"/>
                <a:cs typeface="Tw Cen MT"/>
              </a:rPr>
              <a:t>s</a:t>
            </a:r>
            <a:r>
              <a:rPr lang="en-AU" sz="1200" spc="-10" dirty="0" smtClean="0">
                <a:latin typeface="Tw Cen MT"/>
                <a:cs typeface="Tw Cen MT"/>
              </a:rPr>
              <a:t>t </a:t>
            </a:r>
            <a:r>
              <a:rPr lang="en-AU" sz="1200" spc="-20" dirty="0" smtClean="0">
                <a:latin typeface="Tw Cen MT"/>
                <a:cs typeface="Tw Cen MT"/>
              </a:rPr>
              <a:t>g</a:t>
            </a:r>
            <a:r>
              <a:rPr lang="en-AU" sz="1200" spc="-45" dirty="0" smtClean="0">
                <a:latin typeface="Tw Cen MT"/>
                <a:cs typeface="Tw Cen MT"/>
              </a:rPr>
              <a:t>r</a:t>
            </a:r>
            <a:r>
              <a:rPr lang="en-AU" sz="1200" spc="-60" dirty="0" smtClean="0">
                <a:latin typeface="Tw Cen MT"/>
                <a:cs typeface="Tw Cen MT"/>
              </a:rPr>
              <a:t>o</a:t>
            </a:r>
            <a:r>
              <a:rPr lang="en-AU" sz="1200" spc="-15" dirty="0" smtClean="0">
                <a:latin typeface="Tw Cen MT"/>
                <a:cs typeface="Tw Cen MT"/>
              </a:rPr>
              <a:t>w</a:t>
            </a:r>
            <a:r>
              <a:rPr lang="en-AU" sz="1200" spc="-5" dirty="0" smtClean="0">
                <a:latin typeface="Tw Cen MT"/>
                <a:cs typeface="Tw Cen MT"/>
              </a:rPr>
              <a:t>i</a:t>
            </a:r>
            <a:r>
              <a:rPr lang="en-AU" sz="1200" spc="-15" dirty="0" smtClean="0">
                <a:latin typeface="Tw Cen MT"/>
                <a:cs typeface="Tw Cen MT"/>
              </a:rPr>
              <a:t>ng</a:t>
            </a:r>
            <a:r>
              <a:rPr lang="en-AU" sz="1200" spc="-10" dirty="0" smtClean="0">
                <a:latin typeface="Tw Cen MT"/>
                <a:cs typeface="Tw Cen MT"/>
              </a:rPr>
              <a:t> o</a:t>
            </a:r>
            <a:r>
              <a:rPr lang="en-AU" sz="1200" spc="-5" dirty="0" smtClean="0">
                <a:latin typeface="Tw Cen MT"/>
                <a:cs typeface="Tw Cen MT"/>
              </a:rPr>
              <a:t>cc</a:t>
            </a:r>
            <a:r>
              <a:rPr lang="en-AU" sz="1200" spc="-15" dirty="0" smtClean="0">
                <a:latin typeface="Tw Cen MT"/>
                <a:cs typeface="Tw Cen MT"/>
              </a:rPr>
              <a:t>u</a:t>
            </a:r>
            <a:r>
              <a:rPr lang="en-AU" sz="1200" spc="-20" dirty="0" smtClean="0">
                <a:latin typeface="Tw Cen MT"/>
                <a:cs typeface="Tw Cen MT"/>
              </a:rPr>
              <a:t>pa</a:t>
            </a:r>
            <a:r>
              <a:rPr lang="en-AU" sz="1200" spc="-15" dirty="0" smtClean="0">
                <a:latin typeface="Tw Cen MT"/>
                <a:cs typeface="Tw Cen MT"/>
              </a:rPr>
              <a:t>t</a:t>
            </a:r>
            <a:r>
              <a:rPr lang="en-AU" sz="1200" spc="-5" dirty="0" smtClean="0">
                <a:latin typeface="Tw Cen MT"/>
                <a:cs typeface="Tw Cen MT"/>
              </a:rPr>
              <a:t>i</a:t>
            </a:r>
            <a:r>
              <a:rPr lang="en-AU" sz="1200" spc="-10" dirty="0" smtClean="0">
                <a:latin typeface="Tw Cen MT"/>
                <a:cs typeface="Tw Cen MT"/>
              </a:rPr>
              <a:t>o</a:t>
            </a:r>
            <a:r>
              <a:rPr lang="en-AU" sz="1200" spc="-15" dirty="0" smtClean="0">
                <a:latin typeface="Tw Cen MT"/>
                <a:cs typeface="Tw Cen MT"/>
              </a:rPr>
              <a:t>n</a:t>
            </a:r>
            <a:r>
              <a:rPr lang="en-AU" sz="1200" spc="0" dirty="0" smtClean="0">
                <a:latin typeface="Tw Cen MT"/>
                <a:cs typeface="Tw Cen MT"/>
              </a:rPr>
              <a:t>s </a:t>
            </a:r>
            <a:r>
              <a:rPr lang="en-AU" sz="1200" spc="-15" dirty="0" smtClean="0">
                <a:latin typeface="Tw Cen MT"/>
                <a:cs typeface="Tw Cen MT"/>
              </a:rPr>
              <a:t>n</a:t>
            </a:r>
            <a:r>
              <a:rPr lang="en-AU" sz="1200" spc="-60" dirty="0" smtClean="0">
                <a:latin typeface="Tw Cen MT"/>
                <a:cs typeface="Tw Cen MT"/>
              </a:rPr>
              <a:t>o</a:t>
            </a:r>
            <a:r>
              <a:rPr lang="en-AU" sz="1200" spc="-15" dirty="0" smtClean="0">
                <a:latin typeface="Tw Cen MT"/>
                <a:cs typeface="Tw Cen MT"/>
              </a:rPr>
              <a:t>w </a:t>
            </a:r>
            <a:r>
              <a:rPr lang="en-AU" sz="1200" spc="-5" dirty="0" smtClean="0">
                <a:latin typeface="Tw Cen MT"/>
                <a:cs typeface="Tw Cen MT"/>
              </a:rPr>
              <a:t>r</a:t>
            </a:r>
            <a:r>
              <a:rPr lang="en-AU" sz="1200" spc="-10" dirty="0" smtClean="0">
                <a:latin typeface="Tw Cen MT"/>
                <a:cs typeface="Tw Cen MT"/>
              </a:rPr>
              <a:t>e</a:t>
            </a:r>
            <a:r>
              <a:rPr lang="en-AU" sz="1200" spc="-20" dirty="0" smtClean="0">
                <a:latin typeface="Tw Cen MT"/>
                <a:cs typeface="Tw Cen MT"/>
              </a:rPr>
              <a:t>q</a:t>
            </a:r>
            <a:r>
              <a:rPr lang="en-AU" sz="1200" spc="-15" dirty="0" smtClean="0">
                <a:latin typeface="Tw Cen MT"/>
                <a:cs typeface="Tw Cen MT"/>
              </a:rPr>
              <a:t>u</a:t>
            </a:r>
            <a:r>
              <a:rPr lang="en-AU" sz="1200" spc="-5" dirty="0" smtClean="0">
                <a:latin typeface="Tw Cen MT"/>
                <a:cs typeface="Tw Cen MT"/>
              </a:rPr>
              <a:t>ir</a:t>
            </a:r>
            <a:r>
              <a:rPr lang="en-AU" sz="1200" spc="0" dirty="0" smtClean="0">
                <a:latin typeface="Tw Cen MT"/>
                <a:cs typeface="Tw Cen MT"/>
              </a:rPr>
              <a:t>e</a:t>
            </a:r>
            <a:r>
              <a:rPr lang="en-AU" sz="1200" spc="-5" dirty="0" smtClean="0">
                <a:latin typeface="Tw Cen MT"/>
                <a:cs typeface="Tw Cen MT"/>
              </a:rPr>
              <a:t> </a:t>
            </a:r>
            <a:r>
              <a:rPr lang="en-AU" sz="1200" spc="-10" dirty="0" smtClean="0">
                <a:latin typeface="Tw Cen MT"/>
                <a:cs typeface="Tw Cen MT"/>
              </a:rPr>
              <a:t>S</a:t>
            </a:r>
            <a:r>
              <a:rPr lang="en-AU" sz="1200" spc="-15" dirty="0" smtClean="0">
                <a:latin typeface="Tw Cen MT"/>
                <a:cs typeface="Tw Cen MT"/>
              </a:rPr>
              <a:t>TE</a:t>
            </a:r>
            <a:r>
              <a:rPr lang="en-AU" sz="1200" spc="-20" dirty="0" smtClean="0">
                <a:latin typeface="Tw Cen MT"/>
                <a:cs typeface="Tw Cen MT"/>
              </a:rPr>
              <a:t>M</a:t>
            </a:r>
            <a:r>
              <a:rPr lang="en-AU" sz="1200" spc="-10" dirty="0" smtClean="0">
                <a:latin typeface="Tw Cen MT"/>
                <a:cs typeface="Tw Cen MT"/>
              </a:rPr>
              <a:t> </a:t>
            </a:r>
            <a:r>
              <a:rPr lang="en-AU" sz="1200" spc="-5" dirty="0" smtClean="0">
                <a:latin typeface="Tw Cen MT"/>
                <a:cs typeface="Tw Cen MT"/>
              </a:rPr>
              <a:t>s</a:t>
            </a:r>
            <a:r>
              <a:rPr lang="en-AU" sz="1200" spc="-15" dirty="0" smtClean="0">
                <a:latin typeface="Tw Cen MT"/>
                <a:cs typeface="Tw Cen MT"/>
              </a:rPr>
              <a:t>k</a:t>
            </a:r>
            <a:r>
              <a:rPr lang="en-AU" sz="1200" spc="-5" dirty="0" smtClean="0">
                <a:latin typeface="Tw Cen MT"/>
                <a:cs typeface="Tw Cen MT"/>
              </a:rPr>
              <a:t>ill</a:t>
            </a:r>
            <a:r>
              <a:rPr lang="en-AU" sz="1200" spc="0" dirty="0" smtClean="0">
                <a:latin typeface="Tw Cen MT"/>
                <a:cs typeface="Tw Cen MT"/>
              </a:rPr>
              <a:t>s</a:t>
            </a:r>
            <a:r>
              <a:rPr lang="en-AU" sz="1200" spc="-10" dirty="0" smtClean="0">
                <a:latin typeface="Tw Cen MT"/>
                <a:cs typeface="Tw Cen MT"/>
              </a:rPr>
              <a:t> </a:t>
            </a:r>
            <a:r>
              <a:rPr lang="en-AU" sz="1200" spc="-20" dirty="0" smtClean="0">
                <a:latin typeface="Tw Cen MT"/>
                <a:cs typeface="Tw Cen MT"/>
              </a:rPr>
              <a:t>a</a:t>
            </a:r>
            <a:r>
              <a:rPr lang="en-AU" sz="1200" spc="-15" dirty="0" smtClean="0">
                <a:latin typeface="Tw Cen MT"/>
                <a:cs typeface="Tw Cen MT"/>
              </a:rPr>
              <a:t>nd</a:t>
            </a:r>
            <a:r>
              <a:rPr lang="en-AU" sz="1200" spc="-10" dirty="0" smtClean="0">
                <a:latin typeface="Tw Cen MT"/>
                <a:cs typeface="Tw Cen MT"/>
              </a:rPr>
              <a:t> </a:t>
            </a:r>
            <a:r>
              <a:rPr lang="en-AU" sz="1200" spc="-15" dirty="0" smtClean="0">
                <a:latin typeface="Tw Cen MT"/>
                <a:cs typeface="Tw Cen MT"/>
              </a:rPr>
              <a:t>kn</a:t>
            </a:r>
            <a:r>
              <a:rPr lang="en-AU" sz="1200" spc="-60" dirty="0" smtClean="0">
                <a:latin typeface="Tw Cen MT"/>
                <a:cs typeface="Tw Cen MT"/>
              </a:rPr>
              <a:t>o</a:t>
            </a:r>
            <a:r>
              <a:rPr lang="en-AU" sz="1200" spc="-15" dirty="0" smtClean="0">
                <a:latin typeface="Tw Cen MT"/>
                <a:cs typeface="Tw Cen MT"/>
              </a:rPr>
              <a:t>w</a:t>
            </a:r>
            <a:r>
              <a:rPr lang="en-AU" sz="1200" spc="-5" dirty="0" smtClean="0">
                <a:latin typeface="Tw Cen MT"/>
                <a:cs typeface="Tw Cen MT"/>
              </a:rPr>
              <a:t>l</a:t>
            </a:r>
            <a:r>
              <a:rPr lang="en-AU" sz="1200" spc="-10" dirty="0" smtClean="0">
                <a:latin typeface="Tw Cen MT"/>
                <a:cs typeface="Tw Cen MT"/>
              </a:rPr>
              <a:t>e</a:t>
            </a:r>
            <a:r>
              <a:rPr lang="en-AU" sz="1200" spc="-20" dirty="0" smtClean="0">
                <a:latin typeface="Tw Cen MT"/>
                <a:cs typeface="Tw Cen MT"/>
              </a:rPr>
              <a:t>d</a:t>
            </a:r>
            <a:r>
              <a:rPr lang="en-AU" sz="1200" spc="-60" dirty="0" smtClean="0">
                <a:latin typeface="Tw Cen MT"/>
                <a:cs typeface="Tw Cen MT"/>
              </a:rPr>
              <a:t>g</a:t>
            </a:r>
            <a:r>
              <a:rPr lang="en-AU" sz="1200" spc="-20" dirty="0" smtClean="0">
                <a:latin typeface="Tw Cen MT"/>
                <a:cs typeface="Tw Cen MT"/>
              </a:rPr>
              <a:t>e</a:t>
            </a:r>
            <a:r>
              <a:rPr lang="en-AU" sz="1200" spc="0" dirty="0" smtClean="0">
                <a:latin typeface="Tw Cen MT"/>
                <a:cs typeface="Tw Cen MT"/>
              </a:rPr>
              <a:t>.</a:t>
            </a:r>
            <a:endParaRPr lang="en-AU" sz="1200" dirty="0" smtClean="0">
              <a:latin typeface="Tw Cen MT"/>
              <a:cs typeface="Tw Cen MT"/>
            </a:endParaRPr>
          </a:p>
          <a:p>
            <a:endParaRPr lang="en-AU" dirty="0"/>
          </a:p>
        </p:txBody>
      </p:sp>
      <p:sp>
        <p:nvSpPr>
          <p:cNvPr id="4" name="Slide Number Placeholder 3"/>
          <p:cNvSpPr>
            <a:spLocks noGrp="1"/>
          </p:cNvSpPr>
          <p:nvPr>
            <p:ph type="sldNum" sz="quarter" idx="10"/>
          </p:nvPr>
        </p:nvSpPr>
        <p:spPr/>
        <p:txBody>
          <a:bodyPr/>
          <a:lstStyle/>
          <a:p>
            <a:fld id="{5BF97B9D-41D6-4878-ACAC-F42B070DB7B0}" type="slidenum">
              <a:rPr lang="en-AU" smtClean="0"/>
              <a:t>32</a:t>
            </a:fld>
            <a:endParaRPr lang="en-AU"/>
          </a:p>
        </p:txBody>
      </p:sp>
    </p:spTree>
    <p:extLst>
      <p:ext uri="{BB962C8B-B14F-4D97-AF65-F5344CB8AC3E}">
        <p14:creationId xmlns:p14="http://schemas.microsoft.com/office/powerpoint/2010/main" val="26857225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These are just some of the current employers of science graduates,</a:t>
            </a:r>
            <a:r>
              <a:rPr lang="en-AU" baseline="0" dirty="0" smtClean="0"/>
              <a:t> but where will future graduates end up?</a:t>
            </a:r>
            <a:endParaRPr lang="en-AU" dirty="0"/>
          </a:p>
        </p:txBody>
      </p:sp>
      <p:sp>
        <p:nvSpPr>
          <p:cNvPr id="4" name="Slide Number Placeholder 3"/>
          <p:cNvSpPr>
            <a:spLocks noGrp="1"/>
          </p:cNvSpPr>
          <p:nvPr>
            <p:ph type="sldNum" sz="quarter" idx="10"/>
          </p:nvPr>
        </p:nvSpPr>
        <p:spPr/>
        <p:txBody>
          <a:bodyPr/>
          <a:lstStyle/>
          <a:p>
            <a:fld id="{5BF97B9D-41D6-4878-ACAC-F42B070DB7B0}" type="slidenum">
              <a:rPr lang="en-AU" smtClean="0"/>
              <a:t>33</a:t>
            </a:fld>
            <a:endParaRPr lang="en-AU"/>
          </a:p>
        </p:txBody>
      </p:sp>
    </p:spTree>
    <p:extLst>
      <p:ext uri="{BB962C8B-B14F-4D97-AF65-F5344CB8AC3E}">
        <p14:creationId xmlns:p14="http://schemas.microsoft.com/office/powerpoint/2010/main" val="34221060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u="none" strike="noStrike" kern="1200" baseline="0" dirty="0">
                <a:solidFill>
                  <a:schemeClr val="tx1"/>
                </a:solidFill>
                <a:latin typeface="+mn-lt"/>
                <a:ea typeface="+mn-ea"/>
                <a:cs typeface="+mn-cs"/>
              </a:rPr>
              <a:t>Over the past decade, we have experienced a digital communications revolution. The speed of the change is unprecedented: it took radio 38 years to attract an audience of 50 million people; television took 13 years, while the internet took three years.</a:t>
            </a:r>
          </a:p>
          <a:p>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A suite of new digital technologies, such as machine learning, optimisation, artificial intelligence, sensing, robotics, visualisation and distributed ledgers, are opening new opportunities for innovation. </a:t>
            </a:r>
            <a:endParaRPr lang="en-AU" dirty="0"/>
          </a:p>
          <a:p>
            <a:endParaRPr lang="en-AU" dirty="0"/>
          </a:p>
          <a:p>
            <a:r>
              <a:rPr lang="en-AU" dirty="0"/>
              <a:t>These new technologies mean we exist in a data driven world. Every minute of every day, data is being collected – with every click on a computer, every tap of the opal card, every time we open google or </a:t>
            </a:r>
            <a:r>
              <a:rPr lang="en-AU" dirty="0" err="1"/>
              <a:t>facebook</a:t>
            </a:r>
            <a:r>
              <a:rPr lang="en-AU" dirty="0"/>
              <a:t> or Instagram. Every experiment we run in labs for scientific or medical research. We have drones and robots collecting information on farms, in production. Huge data is being collected and it is increasingly important that we have a workforce who are able to look at this data and pull information from this to inform and project trends and behaviours. Increasingly, we have industry approaching us because they have realised that the value in the skills of a STEM graduate who are trained to take this data and turn it into something of value</a:t>
            </a:r>
          </a:p>
        </p:txBody>
      </p:sp>
      <p:sp>
        <p:nvSpPr>
          <p:cNvPr id="4" name="Slide Number Placeholder 3"/>
          <p:cNvSpPr>
            <a:spLocks noGrp="1"/>
          </p:cNvSpPr>
          <p:nvPr>
            <p:ph type="sldNum" sz="quarter" idx="10"/>
          </p:nvPr>
        </p:nvSpPr>
        <p:spPr/>
        <p:txBody>
          <a:bodyPr/>
          <a:lstStyle/>
          <a:p>
            <a:fld id="{5BF97B9D-41D6-4878-ACAC-F42B070DB7B0}" type="slidenum">
              <a:rPr lang="en-AU" smtClean="0"/>
              <a:t>34</a:t>
            </a:fld>
            <a:endParaRPr lang="en-AU"/>
          </a:p>
        </p:txBody>
      </p:sp>
    </p:spTree>
    <p:extLst>
      <p:ext uri="{BB962C8B-B14F-4D97-AF65-F5344CB8AC3E}">
        <p14:creationId xmlns:p14="http://schemas.microsoft.com/office/powerpoint/2010/main" val="46987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AU" sz="1200" kern="1200" dirty="0">
                <a:solidFill>
                  <a:schemeClr val="tx1"/>
                </a:solidFill>
                <a:effectLst/>
                <a:latin typeface="+mn-lt"/>
                <a:ea typeface="+mn-ea"/>
                <a:cs typeface="+mn-cs"/>
              </a:rPr>
              <a:t>The world as we know it is changing – digital disruption and automation will increasingly affect our workforce in the kinds of jobs that are available, and the skills required to complete them. The current misconception is that automation will replace the need for a human workforce however it is rarely acknowledged that these new technologies will create new jobs – jobs that will demand a different kind of skill to do them: STEM skills.</a:t>
            </a:r>
          </a:p>
          <a:p>
            <a:r>
              <a:rPr lang="en-AU" sz="1200" kern="1200" dirty="0">
                <a:solidFill>
                  <a:schemeClr val="tx1"/>
                </a:solidFill>
                <a:effectLst/>
                <a:latin typeface="+mn-lt"/>
                <a:ea typeface="+mn-ea"/>
                <a:cs typeface="+mn-cs"/>
              </a:rPr>
              <a:t> </a:t>
            </a:r>
          </a:p>
          <a:p>
            <a:r>
              <a:rPr lang="en-AU" sz="1200" b="0" i="0" u="none" strike="noStrike" kern="1200" baseline="0" dirty="0">
                <a:solidFill>
                  <a:schemeClr val="tx1"/>
                </a:solidFill>
                <a:latin typeface="+mn-lt"/>
                <a:ea typeface="+mn-ea"/>
                <a:cs typeface="+mn-cs"/>
              </a:rPr>
              <a:t>Modelling shows that the jobs most likely to endure over the next couple of decades are ones that require high levels of social intelligence, technical ability and creative intelligence. </a:t>
            </a:r>
          </a:p>
          <a:p>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But what about the jobs we don’t yet know we need, the jobs of the future? The rapidly changing nature of technology and global competition makes it difficult to predict precisely what these will be. Facebook, Uber, Air BNB, Spotify – 15 years ago, we had no idea what these were and could never have predicted how big these would become.</a:t>
            </a:r>
          </a:p>
          <a:p>
            <a:endParaRPr lang="en-AU" dirty="0"/>
          </a:p>
          <a:p>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What we do know, however, is that technology and innovation, which are transforming our economy whether we like it or not, are key to solving both our workforce and our growth challenge. In order to realise our potential, Australia needs a workforce that is technologically savvy and able to innovate. And one of the best ways to do this is employing a workforce with capabilities in STEM.</a:t>
            </a:r>
          </a:p>
          <a:p>
            <a:endParaRPr lang="en-AU" sz="1200" b="0" i="0" u="none" strike="noStrike" kern="1200" baseline="0" dirty="0">
              <a:solidFill>
                <a:schemeClr val="tx1"/>
              </a:solidFill>
              <a:latin typeface="+mn-lt"/>
              <a:ea typeface="+mn-ea"/>
              <a:cs typeface="+mn-cs"/>
            </a:endParaRPr>
          </a:p>
          <a:p>
            <a:r>
              <a:rPr lang="en-AU" sz="1200" kern="1200" dirty="0">
                <a:solidFill>
                  <a:schemeClr val="tx1"/>
                </a:solidFill>
                <a:effectLst/>
                <a:latin typeface="+mn-lt"/>
                <a:ea typeface="+mn-ea"/>
                <a:cs typeface="+mn-cs"/>
              </a:rPr>
              <a:t>Data from a recent SEEK Employment report indicates that there is an increased demand nationally and internationally for STEM skills. Australian CEOs have already identified the “talent shortage: or STEM skills as one of their top business risk areas. It is critical to Australia’s prosperity that we are generating interest in and producing students in STEM disciplines. </a:t>
            </a:r>
          </a:p>
          <a:p>
            <a:endParaRPr lang="en-AU" sz="1200" kern="1200" dirty="0">
              <a:solidFill>
                <a:schemeClr val="tx1"/>
              </a:solidFill>
              <a:effectLst/>
              <a:latin typeface="+mn-lt"/>
              <a:ea typeface="+mn-ea"/>
              <a:cs typeface="+mn-cs"/>
            </a:endParaRPr>
          </a:p>
          <a:p>
            <a:r>
              <a:rPr lang="en-AU" sz="1200" b="0" i="0" u="none" strike="noStrike" kern="1200" baseline="0" dirty="0">
                <a:solidFill>
                  <a:schemeClr val="tx1"/>
                </a:solidFill>
                <a:latin typeface="+mn-lt"/>
                <a:ea typeface="+mn-ea"/>
                <a:cs typeface="+mn-cs"/>
              </a:rPr>
              <a:t>Ninety-two per cent of future jobs will require some form of digital skills, making digital literacy an essential foundation workforce skill, in the same league as basic literacy and numeracy today. Australia’s employment mix is also changing to require and favour a higher quotient of STEM jobs and skills. Occupations currently requiring STEM skills are outstripping overall employment growth</a:t>
            </a:r>
            <a:endParaRPr lang="en-AU" sz="1200" kern="1200" dirty="0">
              <a:solidFill>
                <a:schemeClr val="tx1"/>
              </a:solidFill>
              <a:effectLst/>
              <a:latin typeface="+mn-lt"/>
              <a:ea typeface="+mn-ea"/>
              <a:cs typeface="+mn-cs"/>
            </a:endParaRPr>
          </a:p>
          <a:p>
            <a:endParaRPr lang="en-AU" dirty="0"/>
          </a:p>
          <a:p>
            <a:endParaRPr lang="en-AU" dirty="0"/>
          </a:p>
        </p:txBody>
      </p:sp>
      <p:sp>
        <p:nvSpPr>
          <p:cNvPr id="4" name="Slide Number Placeholder 3"/>
          <p:cNvSpPr>
            <a:spLocks noGrp="1"/>
          </p:cNvSpPr>
          <p:nvPr>
            <p:ph type="sldNum" sz="quarter" idx="10"/>
          </p:nvPr>
        </p:nvSpPr>
        <p:spPr/>
        <p:txBody>
          <a:bodyPr/>
          <a:lstStyle/>
          <a:p>
            <a:fld id="{5BF97B9D-41D6-4878-ACAC-F42B070DB7B0}" type="slidenum">
              <a:rPr lang="en-AU" smtClean="0"/>
              <a:t>35</a:t>
            </a:fld>
            <a:endParaRPr lang="en-AU"/>
          </a:p>
        </p:txBody>
      </p:sp>
    </p:spTree>
    <p:extLst>
      <p:ext uri="{BB962C8B-B14F-4D97-AF65-F5344CB8AC3E}">
        <p14:creationId xmlns:p14="http://schemas.microsoft.com/office/powerpoint/2010/main" val="14900967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u="none" strike="noStrike" kern="1200" baseline="0" dirty="0">
                <a:solidFill>
                  <a:schemeClr val="tx1"/>
                </a:solidFill>
                <a:latin typeface="+mn-lt"/>
                <a:ea typeface="+mn-ea"/>
                <a:cs typeface="+mn-cs"/>
              </a:rPr>
              <a:t>Like other developed countries, Australia faces a shortage of full-time workers if we want to maintain per capita GDP at current levels – with a gap of 6 per cent projected by 2030 (Figure 4).18 Although labour productivity will provide some continuing growth, at current rates it will not make up the shortfall in labour growth from retirement. </a:t>
            </a:r>
          </a:p>
          <a:p>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How well we use digital technology will be critical. Digital technology increases the productivity of existing practices and creates new domestic and export markets and services that expand growth. Greater adoption of digital technology could increase Australia’s annual GDP growth rate by 0.7–1.2 per cent.</a:t>
            </a:r>
          </a:p>
          <a:p>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A workforce equipped with STEM skills will be positive for the economy, and are essential to fill the workforce gap left by demographic change, to lift productivity and contribute to GDP growth. </a:t>
            </a:r>
          </a:p>
          <a:p>
            <a:endParaRPr lang="en-AU"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BF97B9D-41D6-4878-ACAC-F42B070DB7B0}" type="slidenum">
              <a:rPr lang="en-AU" smtClean="0"/>
              <a:t>36</a:t>
            </a:fld>
            <a:endParaRPr lang="en-AU"/>
          </a:p>
        </p:txBody>
      </p:sp>
    </p:spTree>
    <p:extLst>
      <p:ext uri="{BB962C8B-B14F-4D97-AF65-F5344CB8AC3E}">
        <p14:creationId xmlns:p14="http://schemas.microsoft.com/office/powerpoint/2010/main" val="460569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We really want</a:t>
            </a:r>
            <a:r>
              <a:rPr lang="en-AU" baseline="0" dirty="0" smtClean="0"/>
              <a:t> our students to start thinking about their careers when they commence their University studies. They don’t need to know exactly where they want to be in three or five years, but it is important to start exploring what their options are.</a:t>
            </a:r>
            <a:endParaRPr lang="en-AU" dirty="0"/>
          </a:p>
        </p:txBody>
      </p:sp>
      <p:sp>
        <p:nvSpPr>
          <p:cNvPr id="4" name="Slide Number Placeholder 3"/>
          <p:cNvSpPr>
            <a:spLocks noGrp="1"/>
          </p:cNvSpPr>
          <p:nvPr>
            <p:ph type="sldNum" sz="quarter" idx="10"/>
          </p:nvPr>
        </p:nvSpPr>
        <p:spPr/>
        <p:txBody>
          <a:bodyPr/>
          <a:lstStyle/>
          <a:p>
            <a:fld id="{5BF97B9D-41D6-4878-ACAC-F42B070DB7B0}" type="slidenum">
              <a:rPr lang="en-AU" smtClean="0"/>
              <a:t>37</a:t>
            </a:fld>
            <a:endParaRPr lang="en-AU"/>
          </a:p>
        </p:txBody>
      </p:sp>
    </p:spTree>
    <p:extLst>
      <p:ext uri="{BB962C8B-B14F-4D97-AF65-F5344CB8AC3E}">
        <p14:creationId xmlns:p14="http://schemas.microsoft.com/office/powerpoint/2010/main" val="37761201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We have career focused and mentor programs to help</a:t>
            </a:r>
            <a:r>
              <a:rPr lang="en-AU" baseline="0" dirty="0" smtClean="0"/>
              <a:t> our students on their path to a successful career.</a:t>
            </a:r>
            <a:endParaRPr lang="en-AU" dirty="0"/>
          </a:p>
        </p:txBody>
      </p:sp>
      <p:sp>
        <p:nvSpPr>
          <p:cNvPr id="4" name="Slide Number Placeholder 3"/>
          <p:cNvSpPr>
            <a:spLocks noGrp="1"/>
          </p:cNvSpPr>
          <p:nvPr>
            <p:ph type="sldNum" sz="quarter" idx="10"/>
          </p:nvPr>
        </p:nvSpPr>
        <p:spPr/>
        <p:txBody>
          <a:bodyPr/>
          <a:lstStyle/>
          <a:p>
            <a:fld id="{5BF97B9D-41D6-4878-ACAC-F42B070DB7B0}" type="slidenum">
              <a:rPr lang="en-AU" smtClean="0"/>
              <a:t>38</a:t>
            </a:fld>
            <a:endParaRPr lang="en-AU"/>
          </a:p>
        </p:txBody>
      </p:sp>
    </p:spTree>
    <p:extLst>
      <p:ext uri="{BB962C8B-B14F-4D97-AF65-F5344CB8AC3E}">
        <p14:creationId xmlns:p14="http://schemas.microsoft.com/office/powerpoint/2010/main" val="42128602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On our Student Experience </a:t>
            </a:r>
            <a:r>
              <a:rPr lang="en-AU" dirty="0" err="1" smtClean="0"/>
              <a:t>facebook</a:t>
            </a:r>
            <a:r>
              <a:rPr lang="en-AU" dirty="0" smtClean="0"/>
              <a:t> page we highlight upcoming opportunities for current students.</a:t>
            </a:r>
            <a:endParaRPr lang="en-AU" dirty="0"/>
          </a:p>
        </p:txBody>
      </p:sp>
      <p:sp>
        <p:nvSpPr>
          <p:cNvPr id="4" name="Slide Number Placeholder 3"/>
          <p:cNvSpPr>
            <a:spLocks noGrp="1"/>
          </p:cNvSpPr>
          <p:nvPr>
            <p:ph type="sldNum" sz="quarter" idx="10"/>
          </p:nvPr>
        </p:nvSpPr>
        <p:spPr/>
        <p:txBody>
          <a:bodyPr/>
          <a:lstStyle/>
          <a:p>
            <a:fld id="{5BF97B9D-41D6-4878-ACAC-F42B070DB7B0}" type="slidenum">
              <a:rPr lang="en-AU" smtClean="0"/>
              <a:t>39</a:t>
            </a:fld>
            <a:endParaRPr lang="en-AU"/>
          </a:p>
        </p:txBody>
      </p:sp>
    </p:spTree>
    <p:extLst>
      <p:ext uri="{BB962C8B-B14F-4D97-AF65-F5344CB8AC3E}">
        <p14:creationId xmlns:p14="http://schemas.microsoft.com/office/powerpoint/2010/main" val="11036237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University of Sydney offers over 270 international programs. We have a number of exchange and study abroad agreements with a number of top international institutions such as the University of California (including </a:t>
            </a:r>
            <a:r>
              <a:rPr lang="en-AU" dirty="0" err="1"/>
              <a:t>Berkely</a:t>
            </a:r>
            <a:r>
              <a:rPr lang="en-AU" dirty="0"/>
              <a:t>, Davis and San Diego), the University of Copenhagen, University of </a:t>
            </a:r>
            <a:r>
              <a:rPr lang="en-AU" dirty="0" err="1"/>
              <a:t>Edingburgh</a:t>
            </a:r>
            <a:r>
              <a:rPr lang="en-AU" dirty="0"/>
              <a:t>, Hong Kong and Peking University. In addition, there are short term study abroad programs with Harvard University, University of Alberta and UCLA.</a:t>
            </a:r>
          </a:p>
          <a:p>
            <a:endParaRPr lang="en-AU" dirty="0"/>
          </a:p>
          <a:p>
            <a:r>
              <a:rPr lang="en-AU" dirty="0"/>
              <a:t>The School of Life and Environmental Sciences and the School of Geosciences regularly run units of study with a field trip component. </a:t>
            </a:r>
            <a:r>
              <a:rPr lang="en-AU" dirty="0" err="1"/>
              <a:t>Deopending</a:t>
            </a:r>
            <a:r>
              <a:rPr lang="en-AU" dirty="0"/>
              <a:t> on your major, some students will have the opportunity to travel across Australia or internationally as part of that – for example we currently have a group of 10 geoscience students that are on a Field School in India.</a:t>
            </a:r>
          </a:p>
          <a:p>
            <a:endParaRPr lang="en-AU" dirty="0"/>
          </a:p>
          <a:p>
            <a:r>
              <a:rPr lang="en-AU" dirty="0"/>
              <a:t>The Faculty also runs its own programs for example short term research exchange opportunities – we run a Nanjing Exchange Program where students travel to China to work with an academic from Nanjing </a:t>
            </a:r>
            <a:r>
              <a:rPr lang="en-AU" dirty="0" err="1"/>
              <a:t>Univeristy</a:t>
            </a:r>
            <a:r>
              <a:rPr lang="en-AU" dirty="0"/>
              <a:t>. Just recently, we ran a joint-Summer School around Food and Health with Padova University in Italy</a:t>
            </a:r>
          </a:p>
          <a:p>
            <a:endParaRPr lang="en-AU" dirty="0"/>
          </a:p>
          <a:p>
            <a:endParaRPr lang="en-AU" dirty="0"/>
          </a:p>
        </p:txBody>
      </p:sp>
      <p:sp>
        <p:nvSpPr>
          <p:cNvPr id="4" name="Slide Number Placeholder 3"/>
          <p:cNvSpPr>
            <a:spLocks noGrp="1"/>
          </p:cNvSpPr>
          <p:nvPr>
            <p:ph type="sldNum" sz="quarter" idx="10"/>
          </p:nvPr>
        </p:nvSpPr>
        <p:spPr/>
        <p:txBody>
          <a:bodyPr/>
          <a:lstStyle/>
          <a:p>
            <a:fld id="{5BF97B9D-41D6-4878-ACAC-F42B070DB7B0}" type="slidenum">
              <a:rPr lang="en-AU" smtClean="0"/>
              <a:t>40</a:t>
            </a:fld>
            <a:endParaRPr lang="en-AU"/>
          </a:p>
        </p:txBody>
      </p:sp>
    </p:spTree>
    <p:extLst>
      <p:ext uri="{BB962C8B-B14F-4D97-AF65-F5344CB8AC3E}">
        <p14:creationId xmlns:p14="http://schemas.microsoft.com/office/powerpoint/2010/main" val="7097266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You can also connect with us on </a:t>
            </a:r>
            <a:r>
              <a:rPr lang="en-AU" dirty="0" err="1" smtClean="0"/>
              <a:t>facebook</a:t>
            </a:r>
            <a:r>
              <a:rPr lang="en-AU" dirty="0" smtClean="0"/>
              <a:t>, </a:t>
            </a:r>
            <a:r>
              <a:rPr lang="en-AU" dirty="0" err="1" smtClean="0"/>
              <a:t>instragram</a:t>
            </a:r>
            <a:r>
              <a:rPr lang="en-AU" dirty="0" smtClean="0"/>
              <a:t> and twitter</a:t>
            </a:r>
            <a:endParaRPr lang="en-AU" dirty="0"/>
          </a:p>
        </p:txBody>
      </p:sp>
      <p:sp>
        <p:nvSpPr>
          <p:cNvPr id="4" name="Slide Number Placeholder 3"/>
          <p:cNvSpPr>
            <a:spLocks noGrp="1"/>
          </p:cNvSpPr>
          <p:nvPr>
            <p:ph type="sldNum" sz="quarter" idx="10"/>
          </p:nvPr>
        </p:nvSpPr>
        <p:spPr/>
        <p:txBody>
          <a:bodyPr/>
          <a:lstStyle/>
          <a:p>
            <a:fld id="{5BF97B9D-41D6-4878-ACAC-F42B070DB7B0}" type="slidenum">
              <a:rPr lang="en-AU" smtClean="0"/>
              <a:t>42</a:t>
            </a:fld>
            <a:endParaRPr lang="en-AU"/>
          </a:p>
        </p:txBody>
      </p:sp>
    </p:spTree>
    <p:extLst>
      <p:ext uri="{BB962C8B-B14F-4D97-AF65-F5344CB8AC3E}">
        <p14:creationId xmlns:p14="http://schemas.microsoft.com/office/powerpoint/2010/main" val="31306578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a:defRPr/>
            </a:pPr>
            <a:r>
              <a:rPr lang="en-US" dirty="0" smtClean="0"/>
              <a:t>Image from FASS</a:t>
            </a:r>
          </a:p>
        </p:txBody>
      </p:sp>
      <p:sp>
        <p:nvSpPr>
          <p:cNvPr id="430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B799D74-6E1D-45BF-8096-C72206C75DB0}" type="slidenum">
              <a:rPr lang="en-AU" altLang="en-US" sz="1200">
                <a:latin typeface="Calibri" panose="020F0502020204030204" pitchFamily="34" charset="0"/>
              </a:rPr>
              <a:pPr/>
              <a:t>5</a:t>
            </a:fld>
            <a:endParaRPr lang="en-AU" altLang="en-US" sz="1200">
              <a:latin typeface="Calibri" panose="020F0502020204030204" pitchFamily="34" charset="0"/>
            </a:endParaRPr>
          </a:p>
        </p:txBody>
      </p:sp>
    </p:spTree>
    <p:extLst>
      <p:ext uri="{BB962C8B-B14F-4D97-AF65-F5344CB8AC3E}">
        <p14:creationId xmlns:p14="http://schemas.microsoft.com/office/powerpoint/2010/main" val="13223567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lnSpc>
                <a:spcPct val="80000"/>
              </a:lnSpc>
            </a:pPr>
            <a:r>
              <a:rPr lang="en-US" altLang="en-US" sz="900" smtClean="0">
                <a:ea typeface="ＭＳ Ｐゴシック" panose="020B0600070205080204" pitchFamily="34" charset="-128"/>
              </a:rPr>
              <a:t>It s a suburb with its own postcode </a:t>
            </a:r>
            <a:r>
              <a:rPr lang="mr-IN" altLang="en-US" sz="900" smtClean="0">
                <a:latin typeface="Mangal" panose="02040503050203030202" pitchFamily="18" charset="0"/>
                <a:ea typeface="ＭＳ Ｐゴシック" panose="020B0600070205080204" pitchFamily="34" charset="-128"/>
              </a:rPr>
              <a:t>–</a:t>
            </a:r>
            <a:r>
              <a:rPr lang="en-US" altLang="en-US" sz="900" smtClean="0">
                <a:ea typeface="ＭＳ Ｐゴシック" panose="020B0600070205080204" pitchFamily="34" charset="-128"/>
              </a:rPr>
              <a:t> and this is just the Main Campus </a:t>
            </a:r>
          </a:p>
          <a:p>
            <a:pPr>
              <a:lnSpc>
                <a:spcPct val="80000"/>
              </a:lnSpc>
            </a:pPr>
            <a:r>
              <a:rPr lang="en-US" altLang="en-US" sz="900" smtClean="0">
                <a:ea typeface="ＭＳ Ｐゴシック" panose="020B0600070205080204" pitchFamily="34" charset="-128"/>
              </a:rPr>
              <a:t>Areas enclosed by yellow is 2006 </a:t>
            </a:r>
            <a:r>
              <a:rPr lang="mr-IN" altLang="en-US" sz="900" smtClean="0">
                <a:latin typeface="Mangal" panose="02040503050203030202" pitchFamily="18" charset="0"/>
                <a:ea typeface="ＭＳ Ｐゴシック" panose="020B0600070205080204" pitchFamily="34" charset="-128"/>
              </a:rPr>
              <a:t>–</a:t>
            </a:r>
            <a:r>
              <a:rPr lang="en-US" altLang="en-US" sz="900" smtClean="0">
                <a:ea typeface="ＭＳ Ｐゴシック" panose="020B0600070205080204" pitchFamily="34" charset="-128"/>
              </a:rPr>
              <a:t> Darlington is part of 2008</a:t>
            </a:r>
          </a:p>
          <a:p>
            <a:pPr>
              <a:lnSpc>
                <a:spcPct val="80000"/>
              </a:lnSpc>
            </a:pPr>
            <a:r>
              <a:rPr lang="en-US" altLang="en-US" sz="900" smtClean="0">
                <a:ea typeface="ＭＳ Ｐゴシック" panose="020B0600070205080204" pitchFamily="34" charset="-128"/>
              </a:rPr>
              <a:t>So hard to find a map </a:t>
            </a:r>
            <a:r>
              <a:rPr lang="mr-IN" altLang="en-US" sz="900" smtClean="0">
                <a:latin typeface="Mangal" panose="02040503050203030202" pitchFamily="18" charset="0"/>
                <a:ea typeface="ＭＳ Ｐゴシック" panose="020B0600070205080204" pitchFamily="34" charset="-128"/>
              </a:rPr>
              <a:t>–</a:t>
            </a:r>
            <a:r>
              <a:rPr lang="en-US" altLang="en-US" sz="900" smtClean="0">
                <a:ea typeface="ＭＳ Ｐゴシック" panose="020B0600070205080204" pitchFamily="34" charset="-128"/>
              </a:rPr>
              <a:t> even this is not up to date</a:t>
            </a:r>
          </a:p>
          <a:p>
            <a:pPr>
              <a:lnSpc>
                <a:spcPct val="80000"/>
              </a:lnSpc>
            </a:pPr>
            <a:r>
              <a:rPr lang="en-US" altLang="en-US" sz="900" smtClean="0">
                <a:ea typeface="ＭＳ Ｐゴシック" panose="020B0600070205080204" pitchFamily="34" charset="-128"/>
              </a:rPr>
              <a:t>Find the rooms quickly enough </a:t>
            </a:r>
            <a:r>
              <a:rPr lang="mr-IN" altLang="en-US" sz="900" smtClean="0">
                <a:latin typeface="Mangal" panose="02040503050203030202" pitchFamily="18" charset="0"/>
                <a:ea typeface="ＭＳ Ｐゴシック" panose="020B0600070205080204" pitchFamily="34" charset="-128"/>
              </a:rPr>
              <a:t>–</a:t>
            </a:r>
            <a:r>
              <a:rPr lang="en-US" altLang="en-US" sz="900" smtClean="0">
                <a:ea typeface="ＭＳ Ｐゴシック" panose="020B0600070205080204" pitchFamily="34" charset="-128"/>
              </a:rPr>
              <a:t> after the first week or two </a:t>
            </a:r>
            <a:r>
              <a:rPr lang="mr-IN" altLang="en-US" sz="900" smtClean="0">
                <a:latin typeface="Mangal" panose="02040503050203030202" pitchFamily="18" charset="0"/>
                <a:ea typeface="ＭＳ Ｐゴシック" panose="020B0600070205080204" pitchFamily="34" charset="-128"/>
              </a:rPr>
              <a:t>–</a:t>
            </a:r>
            <a:r>
              <a:rPr lang="en-US" altLang="en-US" sz="900" smtClean="0">
                <a:ea typeface="ＭＳ Ｐゴシック" panose="020B0600070205080204" pitchFamily="34" charset="-128"/>
              </a:rPr>
              <a:t> except for exam rooms</a:t>
            </a:r>
          </a:p>
          <a:p>
            <a:pPr>
              <a:lnSpc>
                <a:spcPct val="80000"/>
              </a:lnSpc>
            </a:pPr>
            <a:endParaRPr lang="en-US" altLang="en-US" sz="900" smtClean="0">
              <a:ea typeface="ＭＳ Ｐゴシック" panose="020B0600070205080204" pitchFamily="34" charset="-128"/>
            </a:endParaRPr>
          </a:p>
          <a:p>
            <a:pPr>
              <a:lnSpc>
                <a:spcPct val="80000"/>
              </a:lnSpc>
            </a:pPr>
            <a:r>
              <a:rPr lang="en-US" altLang="en-US" sz="900" smtClean="0">
                <a:ea typeface="ＭＳ Ｐゴシック" panose="020B0600070205080204" pitchFamily="34" charset="-128"/>
              </a:rPr>
              <a:t>Other campuses:</a:t>
            </a:r>
          </a:p>
          <a:p>
            <a:pPr>
              <a:lnSpc>
                <a:spcPct val="80000"/>
              </a:lnSpc>
            </a:pPr>
            <a:r>
              <a:rPr lang="en-US" altLang="en-US" sz="900" smtClean="0">
                <a:ea typeface="ＭＳ Ｐゴシック" panose="020B0600070205080204" pitchFamily="34" charset="-128"/>
              </a:rPr>
              <a:t>Camperdown/Darlington</a:t>
            </a:r>
          </a:p>
          <a:p>
            <a:pPr>
              <a:lnSpc>
                <a:spcPct val="80000"/>
              </a:lnSpc>
            </a:pPr>
            <a:r>
              <a:rPr lang="en-US" altLang="en-US" sz="900" smtClean="0">
                <a:ea typeface="ＭＳ Ｐゴシック" panose="020B0600070205080204" pitchFamily="34" charset="-128"/>
              </a:rPr>
              <a:t>Cumberland Campus</a:t>
            </a:r>
          </a:p>
          <a:p>
            <a:pPr>
              <a:lnSpc>
                <a:spcPct val="80000"/>
              </a:lnSpc>
            </a:pPr>
            <a:r>
              <a:rPr lang="en-US" altLang="en-US" sz="900" smtClean="0">
                <a:ea typeface="ＭＳ Ｐゴシック" panose="020B0600070205080204" pitchFamily="34" charset="-128"/>
              </a:rPr>
              <a:t>Camden Campus</a:t>
            </a:r>
          </a:p>
          <a:p>
            <a:pPr>
              <a:lnSpc>
                <a:spcPct val="80000"/>
              </a:lnSpc>
            </a:pPr>
            <a:r>
              <a:rPr lang="en-US" altLang="en-US" sz="900" smtClean="0">
                <a:ea typeface="ＭＳ Ｐゴシック" panose="020B0600070205080204" pitchFamily="34" charset="-128"/>
              </a:rPr>
              <a:t>Mallett Street Campus</a:t>
            </a:r>
          </a:p>
          <a:p>
            <a:pPr>
              <a:lnSpc>
                <a:spcPct val="80000"/>
              </a:lnSpc>
            </a:pPr>
            <a:r>
              <a:rPr lang="en-US" altLang="en-US" sz="900" smtClean="0">
                <a:ea typeface="ＭＳ Ｐゴシック" panose="020B0600070205080204" pitchFamily="34" charset="-128"/>
              </a:rPr>
              <a:t>Rozelle (Sydney College of the Arts)</a:t>
            </a:r>
          </a:p>
          <a:p>
            <a:pPr>
              <a:lnSpc>
                <a:spcPct val="80000"/>
              </a:lnSpc>
            </a:pPr>
            <a:r>
              <a:rPr lang="en-US" altLang="en-US" sz="900" smtClean="0">
                <a:ea typeface="ＭＳ Ｐゴシック" panose="020B0600070205080204" pitchFamily="34" charset="-128"/>
              </a:rPr>
              <a:t>Sydney Medical School Campuses and Teaching Hospitals</a:t>
            </a:r>
          </a:p>
          <a:p>
            <a:pPr>
              <a:lnSpc>
                <a:spcPct val="80000"/>
              </a:lnSpc>
            </a:pPr>
            <a:r>
              <a:rPr lang="en-US" altLang="en-US" sz="900" smtClean="0">
                <a:ea typeface="ＭＳ Ｐゴシック" panose="020B0600070205080204" pitchFamily="34" charset="-128"/>
              </a:rPr>
              <a:t>Surry Hills Campus</a:t>
            </a:r>
          </a:p>
          <a:p>
            <a:pPr>
              <a:lnSpc>
                <a:spcPct val="80000"/>
              </a:lnSpc>
            </a:pPr>
            <a:r>
              <a:rPr lang="en-US" altLang="en-US" sz="900" smtClean="0">
                <a:ea typeface="ＭＳ Ｐゴシック" panose="020B0600070205080204" pitchFamily="34" charset="-128"/>
              </a:rPr>
              <a:t>133 Castlereagh Street, CBD</a:t>
            </a:r>
          </a:p>
          <a:p>
            <a:pPr>
              <a:lnSpc>
                <a:spcPct val="80000"/>
              </a:lnSpc>
            </a:pPr>
            <a:r>
              <a:rPr lang="en-US" altLang="en-US" sz="900" smtClean="0">
                <a:ea typeface="ＭＳ Ｐゴシック" panose="020B0600070205080204" pitchFamily="34" charset="-128"/>
              </a:rPr>
              <a:t>Sydney Conservatorium of Music</a:t>
            </a:r>
          </a:p>
          <a:p>
            <a:pPr>
              <a:lnSpc>
                <a:spcPct val="80000"/>
              </a:lnSpc>
            </a:pPr>
            <a:r>
              <a:rPr lang="en-US" altLang="en-US" sz="900" smtClean="0">
                <a:ea typeface="ＭＳ Ｐゴシック" panose="020B0600070205080204" pitchFamily="34" charset="-128"/>
              </a:rPr>
              <a:t>Westmead</a:t>
            </a:r>
          </a:p>
          <a:p>
            <a:pPr>
              <a:lnSpc>
                <a:spcPct val="80000"/>
              </a:lnSpc>
            </a:pPr>
            <a:r>
              <a:rPr lang="en-US" altLang="en-US" sz="900" smtClean="0">
                <a:ea typeface="ＭＳ Ｐゴシック" panose="020B0600070205080204" pitchFamily="34" charset="-128"/>
              </a:rPr>
              <a:t>One Tree Island Research Station</a:t>
            </a:r>
          </a:p>
        </p:txBody>
      </p:sp>
      <p:sp>
        <p:nvSpPr>
          <p:cNvPr id="450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825E91B-096B-4158-8DFC-68FB0D636168}" type="slidenum">
              <a:rPr lang="en-AU" altLang="en-US" sz="1200">
                <a:latin typeface="Calibri" panose="020F0502020204030204" pitchFamily="34" charset="0"/>
              </a:rPr>
              <a:pPr/>
              <a:t>6</a:t>
            </a:fld>
            <a:endParaRPr lang="en-AU" altLang="en-US" sz="1200">
              <a:latin typeface="Calibri" panose="020F0502020204030204" pitchFamily="34" charset="0"/>
            </a:endParaRPr>
          </a:p>
        </p:txBody>
      </p:sp>
    </p:spTree>
    <p:extLst>
      <p:ext uri="{BB962C8B-B14F-4D97-AF65-F5344CB8AC3E}">
        <p14:creationId xmlns:p14="http://schemas.microsoft.com/office/powerpoint/2010/main" val="42001261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lnSpc>
                <a:spcPct val="80000"/>
              </a:lnSpc>
            </a:pPr>
            <a:r>
              <a:rPr lang="en-US" altLang="en-US" sz="900" smtClean="0">
                <a:ea typeface="ＭＳ Ｐゴシック" panose="020B0600070205080204" pitchFamily="34" charset="-128"/>
              </a:rPr>
              <a:t>A consequence may be loneliness </a:t>
            </a:r>
            <a:r>
              <a:rPr lang="mr-IN" altLang="en-US" sz="900" smtClean="0">
                <a:latin typeface="Mangal" panose="02040503050203030202" pitchFamily="18" charset="0"/>
                <a:ea typeface="ＭＳ Ｐゴシック" panose="020B0600070205080204" pitchFamily="34" charset="-128"/>
              </a:rPr>
              <a:t>–</a:t>
            </a:r>
            <a:r>
              <a:rPr lang="en-US" altLang="en-US" sz="900" smtClean="0">
                <a:ea typeface="ＭＳ Ｐゴシック" panose="020B0600070205080204" pitchFamily="34" charset="-128"/>
              </a:rPr>
              <a:t> lost in the crowd </a:t>
            </a:r>
            <a:r>
              <a:rPr lang="mr-IN" altLang="en-US" sz="900" smtClean="0">
                <a:latin typeface="Mangal" panose="02040503050203030202" pitchFamily="18" charset="0"/>
                <a:ea typeface="ＭＳ Ｐゴシック" panose="020B0600070205080204" pitchFamily="34" charset="-128"/>
              </a:rPr>
              <a:t>–</a:t>
            </a:r>
            <a:r>
              <a:rPr lang="en-US" altLang="en-US" sz="900" smtClean="0">
                <a:ea typeface="ＭＳ Ｐゴシック" panose="020B0600070205080204" pitchFamily="34" charset="-128"/>
              </a:rPr>
              <a:t> it</a:t>
            </a:r>
            <a:r>
              <a:rPr lang="mr-IN" altLang="en-US" sz="900" smtClean="0">
                <a:latin typeface="Mangal" panose="02040503050203030202" pitchFamily="18" charset="0"/>
                <a:ea typeface="ＭＳ Ｐゴシック" panose="020B0600070205080204" pitchFamily="34" charset="-128"/>
              </a:rPr>
              <a:t>’</a:t>
            </a:r>
            <a:r>
              <a:rPr lang="en-US" altLang="ja-JP" sz="900" smtClean="0">
                <a:ea typeface="ＭＳ Ｐゴシック" panose="020B0600070205080204" pitchFamily="34" charset="-128"/>
              </a:rPr>
              <a:t>s a big crowd</a:t>
            </a:r>
          </a:p>
          <a:p>
            <a:pPr>
              <a:lnSpc>
                <a:spcPct val="80000"/>
              </a:lnSpc>
            </a:pPr>
            <a:r>
              <a:rPr lang="en-US" altLang="en-US" sz="900" smtClean="0">
                <a:ea typeface="ＭＳ Ｐゴシック" panose="020B0600070205080204" pitchFamily="34" charset="-128"/>
              </a:rPr>
              <a:t>Quote some numbers</a:t>
            </a:r>
          </a:p>
          <a:p>
            <a:pPr>
              <a:lnSpc>
                <a:spcPct val="80000"/>
              </a:lnSpc>
            </a:pPr>
            <a:r>
              <a:rPr lang="en-US" altLang="en-US" sz="900" smtClean="0">
                <a:ea typeface="ＭＳ Ｐゴシック" panose="020B0600070205080204" pitchFamily="34" charset="-128"/>
              </a:rPr>
              <a:t>Most will get over this fairly quickly </a:t>
            </a:r>
            <a:r>
              <a:rPr lang="mr-IN" altLang="en-US" sz="900" smtClean="0">
                <a:latin typeface="Mangal" panose="02040503050203030202" pitchFamily="18" charset="0"/>
                <a:ea typeface="ＭＳ Ｐゴシック" panose="020B0600070205080204" pitchFamily="34" charset="-128"/>
              </a:rPr>
              <a:t>–</a:t>
            </a:r>
            <a:r>
              <a:rPr lang="en-US" altLang="en-US" sz="900" smtClean="0">
                <a:ea typeface="ＭＳ Ｐゴシック" panose="020B0600070205080204" pitchFamily="34" charset="-128"/>
              </a:rPr>
              <a:t> it is important to have a social group</a:t>
            </a:r>
          </a:p>
        </p:txBody>
      </p:sp>
      <p:sp>
        <p:nvSpPr>
          <p:cNvPr id="471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B6991F3-C628-4D20-9B44-20BDF78ABD08}" type="slidenum">
              <a:rPr lang="en-AU" altLang="en-US" sz="1200">
                <a:latin typeface="Calibri" panose="020F0502020204030204" pitchFamily="34" charset="0"/>
              </a:rPr>
              <a:pPr/>
              <a:t>7</a:t>
            </a:fld>
            <a:endParaRPr lang="en-AU" altLang="en-US" sz="1200">
              <a:latin typeface="Calibri" panose="020F0502020204030204" pitchFamily="34" charset="0"/>
            </a:endParaRPr>
          </a:p>
        </p:txBody>
      </p:sp>
    </p:spTree>
    <p:extLst>
      <p:ext uri="{BB962C8B-B14F-4D97-AF65-F5344CB8AC3E}">
        <p14:creationId xmlns:p14="http://schemas.microsoft.com/office/powerpoint/2010/main" val="14524606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ea typeface="ＭＳ Ｐゴシック" panose="020B0600070205080204" pitchFamily="34" charset="-128"/>
              </a:rPr>
              <a:t>2016 numbers</a:t>
            </a:r>
          </a:p>
        </p:txBody>
      </p:sp>
      <p:sp>
        <p:nvSpPr>
          <p:cNvPr id="491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83BD6CC-350F-472C-B519-D65538CDCE1A}" type="slidenum">
              <a:rPr lang="en-AU" altLang="en-US" sz="1200">
                <a:latin typeface="Calibri" panose="020F0502020204030204" pitchFamily="34" charset="0"/>
              </a:rPr>
              <a:pPr/>
              <a:t>8</a:t>
            </a:fld>
            <a:endParaRPr lang="en-AU" altLang="en-US" sz="1200">
              <a:latin typeface="Calibri" panose="020F0502020204030204" pitchFamily="34" charset="0"/>
            </a:endParaRPr>
          </a:p>
        </p:txBody>
      </p:sp>
    </p:spTree>
    <p:extLst>
      <p:ext uri="{BB962C8B-B14F-4D97-AF65-F5344CB8AC3E}">
        <p14:creationId xmlns:p14="http://schemas.microsoft.com/office/powerpoint/2010/main" val="10899083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ea typeface="ＭＳ Ｐゴシック" panose="020B0600070205080204" pitchFamily="34" charset="-128"/>
              </a:rPr>
              <a:t>Some people hate group work </a:t>
            </a:r>
            <a:r>
              <a:rPr lang="mr-IN" altLang="en-US" smtClean="0">
                <a:latin typeface="Mangal" panose="02040503050203030202" pitchFamily="18" charset="0"/>
                <a:ea typeface="ＭＳ Ｐゴシック" panose="020B0600070205080204" pitchFamily="34" charset="-128"/>
              </a:rPr>
              <a:t>–</a:t>
            </a:r>
            <a:r>
              <a:rPr lang="en-US" altLang="en-US" smtClean="0">
                <a:ea typeface="ＭＳ Ｐゴシック" panose="020B0600070205080204" pitchFamily="34" charset="-128"/>
              </a:rPr>
              <a:t> but it is the reality of the world</a:t>
            </a:r>
          </a:p>
          <a:p>
            <a:r>
              <a:rPr lang="en-US" altLang="en-US" smtClean="0">
                <a:ea typeface="ＭＳ Ｐゴシック" panose="020B0600070205080204" pitchFamily="34" charset="-128"/>
              </a:rPr>
              <a:t>Oh</a:t>
            </a:r>
            <a:r>
              <a:rPr lang="mr-IN" altLang="en-US" smtClean="0">
                <a:latin typeface="Mangal" panose="02040503050203030202" pitchFamily="18" charset="0"/>
                <a:ea typeface="ＭＳ Ｐゴシック" panose="020B0600070205080204" pitchFamily="34" charset="-128"/>
              </a:rPr>
              <a:t>…</a:t>
            </a:r>
            <a:r>
              <a:rPr lang="en-AU" altLang="en-US" smtClean="0">
                <a:ea typeface="ＭＳ Ｐゴシック" panose="020B0600070205080204" pitchFamily="34" charset="-128"/>
              </a:rPr>
              <a:t>..</a:t>
            </a:r>
            <a:r>
              <a:rPr lang="en-US" altLang="en-US" smtClean="0">
                <a:ea typeface="ＭＳ Ｐゴシック" panose="020B0600070205080204" pitchFamily="34" charset="-128"/>
              </a:rPr>
              <a:t>and by the way, courses can be hard!</a:t>
            </a:r>
          </a:p>
          <a:p>
            <a:r>
              <a:rPr lang="en-US" altLang="en-US" smtClean="0">
                <a:ea typeface="ＭＳ Ｐゴシック" panose="020B0600070205080204" pitchFamily="34" charset="-128"/>
              </a:rPr>
              <a:t>The systems are changing </a:t>
            </a:r>
            <a:r>
              <a:rPr lang="mr-IN" altLang="en-US" smtClean="0">
                <a:latin typeface="Mangal" panose="02040503050203030202" pitchFamily="18" charset="0"/>
                <a:ea typeface="ＭＳ Ｐゴシック" panose="020B0600070205080204" pitchFamily="34" charset="-128"/>
              </a:rPr>
              <a:t>–</a:t>
            </a:r>
            <a:r>
              <a:rPr lang="en-US" altLang="en-US" smtClean="0">
                <a:ea typeface="ＭＳ Ｐゴシック" panose="020B0600070205080204" pitchFamily="34" charset="-128"/>
              </a:rPr>
              <a:t> to improve the student experience </a:t>
            </a:r>
            <a:r>
              <a:rPr lang="mr-IN" altLang="en-US" smtClean="0">
                <a:latin typeface="Mangal" panose="02040503050203030202" pitchFamily="18" charset="0"/>
                <a:ea typeface="ＭＳ Ｐゴシック" panose="020B0600070205080204" pitchFamily="34" charset="-128"/>
              </a:rPr>
              <a:t>–</a:t>
            </a:r>
            <a:r>
              <a:rPr lang="en-US" altLang="en-US" smtClean="0">
                <a:ea typeface="ＭＳ Ｐゴシック" panose="020B0600070205080204" pitchFamily="34" charset="-128"/>
              </a:rPr>
              <a:t> but it isn’t all perfect </a:t>
            </a:r>
            <a:r>
              <a:rPr lang="mr-IN" altLang="en-US" smtClean="0">
                <a:latin typeface="Mangal" panose="02040503050203030202" pitchFamily="18" charset="0"/>
                <a:ea typeface="ＭＳ Ｐゴシック" panose="020B0600070205080204" pitchFamily="34" charset="-128"/>
              </a:rPr>
              <a:t>–</a:t>
            </a:r>
            <a:r>
              <a:rPr lang="en-US" altLang="en-US" smtClean="0">
                <a:ea typeface="ＭＳ Ｐゴシック" panose="020B0600070205080204" pitchFamily="34" charset="-128"/>
              </a:rPr>
              <a:t> or even close!</a:t>
            </a:r>
          </a:p>
          <a:p>
            <a:r>
              <a:rPr lang="en-US" altLang="en-US" smtClean="0">
                <a:ea typeface="ＭＳ Ｐゴシック" panose="020B0600070205080204" pitchFamily="34" charset="-128"/>
              </a:rPr>
              <a:t>My experience enrolling Catherine</a:t>
            </a:r>
          </a:p>
          <a:p>
            <a:r>
              <a:rPr lang="en-US" altLang="en-US" smtClean="0">
                <a:ea typeface="ＭＳ Ｐゴシック" panose="020B0600070205080204" pitchFamily="34" charset="-128"/>
              </a:rPr>
              <a:t>New curriculum is an opportunity (OLEs, projects, exchange) </a:t>
            </a:r>
            <a:r>
              <a:rPr lang="mr-IN" altLang="en-US" smtClean="0">
                <a:latin typeface="Mangal" panose="02040503050203030202" pitchFamily="18" charset="0"/>
                <a:ea typeface="ＭＳ Ｐゴシック" panose="020B0600070205080204" pitchFamily="34" charset="-128"/>
              </a:rPr>
              <a:t>–</a:t>
            </a:r>
            <a:r>
              <a:rPr lang="en-US" altLang="en-US" smtClean="0">
                <a:ea typeface="ＭＳ Ｐゴシック" panose="020B0600070205080204" pitchFamily="34" charset="-128"/>
              </a:rPr>
              <a:t> but also a challenge </a:t>
            </a:r>
            <a:r>
              <a:rPr lang="mr-IN" altLang="en-US" smtClean="0">
                <a:latin typeface="Mangal" panose="02040503050203030202" pitchFamily="18" charset="0"/>
                <a:ea typeface="ＭＳ Ｐゴシック" panose="020B0600070205080204" pitchFamily="34" charset="-128"/>
              </a:rPr>
              <a:t>–</a:t>
            </a:r>
            <a:r>
              <a:rPr lang="en-US" altLang="en-US" smtClean="0">
                <a:ea typeface="ＭＳ Ｐゴシック" panose="020B0600070205080204" pitchFamily="34" charset="-128"/>
              </a:rPr>
              <a:t> be nice to the staff trying to keep up</a:t>
            </a:r>
          </a:p>
        </p:txBody>
      </p:sp>
      <p:sp>
        <p:nvSpPr>
          <p:cNvPr id="512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F847C0C-4502-4ACA-B1AC-231555A0C159}" type="slidenum">
              <a:rPr lang="en-AU" altLang="en-US" sz="1200">
                <a:latin typeface="Calibri" panose="020F0502020204030204" pitchFamily="34" charset="0"/>
              </a:rPr>
              <a:pPr/>
              <a:t>9</a:t>
            </a:fld>
            <a:endParaRPr lang="en-AU" altLang="en-US" sz="1200">
              <a:latin typeface="Calibri" panose="020F0502020204030204" pitchFamily="34" charset="0"/>
            </a:endParaRPr>
          </a:p>
        </p:txBody>
      </p:sp>
    </p:spTree>
    <p:extLst>
      <p:ext uri="{BB962C8B-B14F-4D97-AF65-F5344CB8AC3E}">
        <p14:creationId xmlns:p14="http://schemas.microsoft.com/office/powerpoint/2010/main" val="22200597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ea typeface="ＭＳ Ｐゴシック" panose="020B0600070205080204" pitchFamily="34" charset="-128"/>
            </a:endParaRPr>
          </a:p>
        </p:txBody>
      </p:sp>
      <p:sp>
        <p:nvSpPr>
          <p:cNvPr id="532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E245350-17D0-449D-AC22-ED125DEA189D}" type="slidenum">
              <a:rPr lang="en-AU" altLang="en-US" sz="1200">
                <a:latin typeface="Calibri" panose="020F0502020204030204" pitchFamily="34" charset="0"/>
              </a:rPr>
              <a:pPr/>
              <a:t>10</a:t>
            </a:fld>
            <a:endParaRPr lang="en-AU" altLang="en-US" sz="1200">
              <a:latin typeface="Calibri" panose="020F0502020204030204" pitchFamily="34" charset="0"/>
            </a:endParaRPr>
          </a:p>
        </p:txBody>
      </p:sp>
    </p:spTree>
    <p:extLst>
      <p:ext uri="{BB962C8B-B14F-4D97-AF65-F5344CB8AC3E}">
        <p14:creationId xmlns:p14="http://schemas.microsoft.com/office/powerpoint/2010/main" val="26145006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ea typeface="ＭＳ Ｐゴシック" panose="020B0600070205080204" pitchFamily="34" charset="-128"/>
              </a:rPr>
              <a:t>1 discuss</a:t>
            </a:r>
          </a:p>
          <a:p>
            <a:r>
              <a:rPr lang="en-US" altLang="en-US" smtClean="0">
                <a:ea typeface="ＭＳ Ｐゴシック" panose="020B0600070205080204" pitchFamily="34" charset="-128"/>
              </a:rPr>
              <a:t>2 Most staff very willing to help </a:t>
            </a:r>
            <a:r>
              <a:rPr lang="mr-IN" altLang="en-US" smtClean="0">
                <a:latin typeface="Mangal" panose="02040503050203030202" pitchFamily="18" charset="0"/>
                <a:ea typeface="ＭＳ Ｐゴシック" panose="020B0600070205080204" pitchFamily="34" charset="-128"/>
              </a:rPr>
              <a:t>–</a:t>
            </a:r>
            <a:r>
              <a:rPr lang="en-US" altLang="en-US" smtClean="0">
                <a:ea typeface="ＭＳ Ｐゴシック" panose="020B0600070205080204" pitchFamily="34" charset="-128"/>
              </a:rPr>
              <a:t> but time, uni systems can be problems </a:t>
            </a:r>
            <a:r>
              <a:rPr lang="mr-IN" altLang="en-US" smtClean="0">
                <a:latin typeface="Mangal" panose="02040503050203030202" pitchFamily="18" charset="0"/>
                <a:ea typeface="ＭＳ Ｐゴシック" panose="020B0600070205080204" pitchFamily="34" charset="-128"/>
              </a:rPr>
              <a:t>–</a:t>
            </a:r>
            <a:r>
              <a:rPr lang="en-US" altLang="en-US" smtClean="0">
                <a:ea typeface="ＭＳ Ｐゴシック" panose="020B0600070205080204" pitchFamily="34" charset="-128"/>
              </a:rPr>
              <a:t> professional staff are excellent (many graduates themselves)</a:t>
            </a:r>
          </a:p>
          <a:p>
            <a:r>
              <a:rPr lang="en-US" altLang="en-US" smtClean="0">
                <a:ea typeface="ＭＳ Ｐゴシック" panose="020B0600070205080204" pitchFamily="34" charset="-128"/>
              </a:rPr>
              <a:t>3 Maths Learning Centre, Learning Centre, CAPS, Disability Services, SRC </a:t>
            </a:r>
          </a:p>
          <a:p>
            <a:r>
              <a:rPr lang="en-US" altLang="en-US" smtClean="0">
                <a:ea typeface="ＭＳ Ｐゴシック" panose="020B0600070205080204" pitchFamily="34" charset="-128"/>
              </a:rPr>
              <a:t>8 e.g. Science revue </a:t>
            </a:r>
            <a:r>
              <a:rPr lang="mr-IN" altLang="en-US" smtClean="0">
                <a:latin typeface="Mangal" panose="02040503050203030202" pitchFamily="18" charset="0"/>
                <a:ea typeface="ＭＳ Ｐゴシック" panose="020B0600070205080204" pitchFamily="34" charset="-128"/>
              </a:rPr>
              <a:t>–</a:t>
            </a:r>
            <a:r>
              <a:rPr lang="en-US" altLang="en-US" smtClean="0">
                <a:ea typeface="ＭＳ Ｐゴシック" panose="020B0600070205080204" pitchFamily="34" charset="-128"/>
              </a:rPr>
              <a:t> talent is not necessarily a requirement</a:t>
            </a:r>
          </a:p>
        </p:txBody>
      </p:sp>
      <p:sp>
        <p:nvSpPr>
          <p:cNvPr id="552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7439747-A1F0-437B-A896-C0EA3444093D}" type="slidenum">
              <a:rPr lang="en-AU" altLang="en-US" sz="1200">
                <a:latin typeface="Calibri" panose="020F0502020204030204" pitchFamily="34" charset="0"/>
              </a:rPr>
              <a:pPr/>
              <a:t>11</a:t>
            </a:fld>
            <a:endParaRPr lang="en-AU" altLang="en-US" sz="1200">
              <a:latin typeface="Calibri" panose="020F0502020204030204" pitchFamily="34" charset="0"/>
            </a:endParaRPr>
          </a:p>
        </p:txBody>
      </p:sp>
    </p:spTree>
    <p:extLst>
      <p:ext uri="{BB962C8B-B14F-4D97-AF65-F5344CB8AC3E}">
        <p14:creationId xmlns:p14="http://schemas.microsoft.com/office/powerpoint/2010/main" val="35791812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ea typeface="ＭＳ Ｐゴシック" panose="020B0600070205080204" pitchFamily="34" charset="-128"/>
              </a:rPr>
              <a:t>You do what you have to </a:t>
            </a:r>
            <a:r>
              <a:rPr lang="mr-IN" altLang="en-US" smtClean="0">
                <a:latin typeface="Mangal" panose="02040503050203030202" pitchFamily="18" charset="0"/>
                <a:ea typeface="ＭＳ Ｐゴシック" panose="020B0600070205080204" pitchFamily="34" charset="-128"/>
              </a:rPr>
              <a:t>–</a:t>
            </a:r>
            <a:r>
              <a:rPr lang="en-US" altLang="en-US" smtClean="0">
                <a:ea typeface="ＭＳ Ｐゴシック" panose="020B0600070205080204" pitchFamily="34" charset="-128"/>
              </a:rPr>
              <a:t> me on Talk like a pirate day (19/9) </a:t>
            </a:r>
            <a:r>
              <a:rPr lang="mr-IN" altLang="en-US" smtClean="0">
                <a:latin typeface="Mangal" panose="02040503050203030202" pitchFamily="18" charset="0"/>
                <a:ea typeface="ＭＳ Ｐゴシック" panose="020B0600070205080204" pitchFamily="34" charset="-128"/>
              </a:rPr>
              <a:t>–</a:t>
            </a:r>
            <a:r>
              <a:rPr lang="en-US" altLang="en-US" smtClean="0">
                <a:ea typeface="ＭＳ Ｐゴシック" panose="020B0600070205080204" pitchFamily="34" charset="-128"/>
              </a:rPr>
              <a:t> also dress like one</a:t>
            </a:r>
          </a:p>
          <a:p>
            <a:r>
              <a:rPr lang="en-US" altLang="en-US" smtClean="0">
                <a:ea typeface="ＭＳ Ｐゴシック" panose="020B0600070205080204" pitchFamily="34" charset="-128"/>
              </a:rPr>
              <a:t>The reality is that students don’t pass everything </a:t>
            </a:r>
            <a:r>
              <a:rPr lang="mr-IN" altLang="en-US" smtClean="0">
                <a:latin typeface="Mangal" panose="02040503050203030202" pitchFamily="18" charset="0"/>
                <a:ea typeface="ＭＳ Ｐゴシック" panose="020B0600070205080204" pitchFamily="34" charset="-128"/>
              </a:rPr>
              <a:t>–</a:t>
            </a:r>
            <a:r>
              <a:rPr lang="en-US" altLang="en-US" smtClean="0">
                <a:ea typeface="ＭＳ Ｐゴシック" panose="020B0600070205080204" pitchFamily="34" charset="-128"/>
              </a:rPr>
              <a:t> Progression stage 1 ~4-500 in 2015, stage 2 ~200; stage 3 over 100</a:t>
            </a:r>
          </a:p>
        </p:txBody>
      </p:sp>
      <p:sp>
        <p:nvSpPr>
          <p:cNvPr id="573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B516AE2-1464-47B2-ACEB-1E1EB34D1F8B}" type="slidenum">
              <a:rPr lang="en-AU" altLang="en-US" sz="1200">
                <a:latin typeface="Calibri" panose="020F0502020204030204" pitchFamily="34" charset="0"/>
              </a:rPr>
              <a:pPr/>
              <a:t>12</a:t>
            </a:fld>
            <a:endParaRPr lang="en-AU" altLang="en-US" sz="1200">
              <a:latin typeface="Calibri" panose="020F0502020204030204" pitchFamily="34" charset="0"/>
            </a:endParaRPr>
          </a:p>
        </p:txBody>
      </p:sp>
    </p:spTree>
    <p:extLst>
      <p:ext uri="{BB962C8B-B14F-4D97-AF65-F5344CB8AC3E}">
        <p14:creationId xmlns:p14="http://schemas.microsoft.com/office/powerpoint/2010/main" val="42115253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ED Title Slide">
    <p:spTree>
      <p:nvGrpSpPr>
        <p:cNvPr id="1" name=""/>
        <p:cNvGrpSpPr/>
        <p:nvPr/>
      </p:nvGrpSpPr>
      <p:grpSpPr>
        <a:xfrm>
          <a:off x="0" y="0"/>
          <a:ext cx="0" cy="0"/>
          <a:chOff x="0" y="0"/>
          <a:chExt cx="0" cy="0"/>
        </a:xfrm>
      </p:grpSpPr>
      <p:sp>
        <p:nvSpPr>
          <p:cNvPr id="7" name="Rectangle 6"/>
          <p:cNvSpPr/>
          <p:nvPr userDrawn="1"/>
        </p:nvSpPr>
        <p:spPr bwMode="white">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a:p>
        </p:txBody>
      </p:sp>
      <p:sp>
        <p:nvSpPr>
          <p:cNvPr id="8" name="Rectangle 7"/>
          <p:cNvSpPr/>
          <p:nvPr userDrawn="1"/>
        </p:nvSpPr>
        <p:spPr bwMode="invGray">
          <a:xfrm>
            <a:off x="1071563" y="0"/>
            <a:ext cx="8072437" cy="57864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a:p>
        </p:txBody>
      </p:sp>
      <p:sp>
        <p:nvSpPr>
          <p:cNvPr id="9" name="Rectangle 8"/>
          <p:cNvSpPr/>
          <p:nvPr userDrawn="1"/>
        </p:nvSpPr>
        <p:spPr bwMode="ltGray">
          <a:xfrm>
            <a:off x="1071563" y="4200525"/>
            <a:ext cx="2303462" cy="23034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a:p>
        </p:txBody>
      </p:sp>
      <p:grpSp>
        <p:nvGrpSpPr>
          <p:cNvPr id="10" name="Group 16"/>
          <p:cNvGrpSpPr>
            <a:grpSpLocks/>
          </p:cNvGrpSpPr>
          <p:nvPr userDrawn="1"/>
        </p:nvGrpSpPr>
        <p:grpSpPr bwMode="auto">
          <a:xfrm>
            <a:off x="369888" y="5811838"/>
            <a:ext cx="1392237" cy="692150"/>
            <a:chOff x="250823" y="260351"/>
            <a:chExt cx="1392218" cy="692149"/>
          </a:xfrm>
        </p:grpSpPr>
        <p:sp>
          <p:nvSpPr>
            <p:cNvPr id="14" name="Rectangle 13"/>
            <p:cNvSpPr/>
            <p:nvPr userDrawn="1"/>
          </p:nvSpPr>
          <p:spPr>
            <a:xfrm flipH="1">
              <a:off x="250823" y="260351"/>
              <a:ext cx="1392218" cy="6921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a:p>
          </p:txBody>
        </p:sp>
        <p:pic>
          <p:nvPicPr>
            <p:cNvPr id="15" name="Picture 14" descr="USY_MB1_rgb_Reversed_Standard_Logo.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12714" y="386828"/>
              <a:ext cx="1268436" cy="439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ctrTitle"/>
          </p:nvPr>
        </p:nvSpPr>
        <p:spPr>
          <a:xfrm>
            <a:off x="1331912" y="285729"/>
            <a:ext cx="7704138" cy="1000132"/>
          </a:xfrm>
        </p:spPr>
        <p:txBody>
          <a:bodyPr>
            <a:normAutofit/>
          </a:bodyPr>
          <a:lstStyle>
            <a:lvl1pPr marL="0" marR="0" indent="0" algn="l" defTabSz="914400" rtl="0" eaLnBrk="1" fontAlgn="auto" latinLnBrk="0" hangingPunct="1">
              <a:lnSpc>
                <a:spcPts val="3100"/>
              </a:lnSpc>
              <a:spcBef>
                <a:spcPct val="0"/>
              </a:spcBef>
              <a:spcAft>
                <a:spcPts val="0"/>
              </a:spcAft>
              <a:buClrTx/>
              <a:buSzTx/>
              <a:buFontTx/>
              <a:buNone/>
              <a:tabLst/>
              <a:defRPr sz="3600" b="0" baseline="0">
                <a:solidFill>
                  <a:schemeClr val="bg1"/>
                </a:solidFill>
              </a:defRPr>
            </a:lvl1pPr>
          </a:lstStyle>
          <a:p>
            <a:r>
              <a:rPr lang="en-AU" smtClean="0"/>
              <a:t>Click to edit Master title style</a:t>
            </a:r>
            <a:endParaRPr lang="en-AU" dirty="0"/>
          </a:p>
        </p:txBody>
      </p:sp>
      <p:sp>
        <p:nvSpPr>
          <p:cNvPr id="3" name="Subtitle 2"/>
          <p:cNvSpPr>
            <a:spLocks noGrp="1"/>
          </p:cNvSpPr>
          <p:nvPr>
            <p:ph type="subTitle" idx="1"/>
          </p:nvPr>
        </p:nvSpPr>
        <p:spPr>
          <a:xfrm>
            <a:off x="1331912" y="1285860"/>
            <a:ext cx="7704137" cy="500066"/>
          </a:xfrm>
        </p:spPr>
        <p:txBody>
          <a:bodyPr lIns="91440" rtlCol="0" anchor="ctr">
            <a:normAutofit/>
          </a:bodyPr>
          <a:lstStyle>
            <a:lvl1pPr marL="0" indent="0" algn="l" defTabSz="914400" rtl="0" eaLnBrk="1" latinLnBrk="0" hangingPunct="1">
              <a:spcBef>
                <a:spcPct val="0"/>
              </a:spcBef>
              <a:buNone/>
              <a:defRPr lang="en-AU" sz="2000" b="0" kern="1200" baseline="0" dirty="0" smtClean="0">
                <a:solidFill>
                  <a:schemeClr val="bg1"/>
                </a:solidFill>
                <a:latin typeface="+mj-lt"/>
                <a:ea typeface="+mj-ea"/>
                <a:cs typeface="+mj-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lang="en-AU" dirty="0"/>
          </a:p>
        </p:txBody>
      </p:sp>
      <p:sp>
        <p:nvSpPr>
          <p:cNvPr id="11" name="Content Placeholder 25"/>
          <p:cNvSpPr>
            <a:spLocks noGrp="1"/>
          </p:cNvSpPr>
          <p:nvPr>
            <p:ph sz="quarter" idx="11"/>
          </p:nvPr>
        </p:nvSpPr>
        <p:spPr>
          <a:xfrm>
            <a:off x="3428992" y="5286388"/>
            <a:ext cx="5572133" cy="285752"/>
          </a:xfrm>
        </p:spPr>
        <p:txBody>
          <a:bodyPr tIns="0" rIns="0" bIns="0">
            <a:noAutofit/>
          </a:bodyPr>
          <a:lstStyle>
            <a:lvl1pPr marL="174625" marR="0" indent="-174625" algn="r" defTabSz="914400" rtl="0" eaLnBrk="1" fontAlgn="auto" latinLnBrk="0" hangingPunct="1">
              <a:lnSpc>
                <a:spcPct val="100000"/>
              </a:lnSpc>
              <a:spcBef>
                <a:spcPts val="500"/>
              </a:spcBef>
              <a:spcAft>
                <a:spcPts val="500"/>
              </a:spcAft>
              <a:buClr>
                <a:schemeClr val="accent1"/>
              </a:buClr>
              <a:buSzTx/>
              <a:buFont typeface="Arial" pitchFamily="34" charset="0"/>
              <a:buNone/>
              <a:tabLst/>
              <a:defRPr sz="1400" baseline="0">
                <a:solidFill>
                  <a:schemeClr val="bg1"/>
                </a:solidFill>
              </a:defRPr>
            </a:lvl1pPr>
            <a:lvl2pPr algn="r">
              <a:buNone/>
              <a:defRPr/>
            </a:lvl2pPr>
            <a:lvl3pPr algn="r">
              <a:buNone/>
              <a:defRPr/>
            </a:lvl3pPr>
            <a:lvl4pPr algn="r">
              <a:buNone/>
              <a:defRPr/>
            </a:lvl4pPr>
            <a:lvl5pPr algn="r">
              <a:buNone/>
              <a:defRPr/>
            </a:lvl5pPr>
          </a:lstStyle>
          <a:p>
            <a:pPr lvl="0"/>
            <a:r>
              <a:rPr lang="en-AU" smtClean="0"/>
              <a:t>Click to edit Master text styles</a:t>
            </a:r>
          </a:p>
        </p:txBody>
      </p:sp>
      <p:sp>
        <p:nvSpPr>
          <p:cNvPr id="12" name="Content Placeholder 25"/>
          <p:cNvSpPr>
            <a:spLocks noGrp="1"/>
          </p:cNvSpPr>
          <p:nvPr>
            <p:ph sz="quarter" idx="12"/>
          </p:nvPr>
        </p:nvSpPr>
        <p:spPr>
          <a:xfrm>
            <a:off x="3428992" y="5000636"/>
            <a:ext cx="5572133" cy="285752"/>
          </a:xfrm>
        </p:spPr>
        <p:txBody>
          <a:bodyPr tIns="0" rIns="0" bIns="0" anchor="b">
            <a:noAutofit/>
          </a:bodyPr>
          <a:lstStyle>
            <a:lvl1pPr algn="r">
              <a:buNone/>
              <a:defRPr sz="1400" baseline="0">
                <a:solidFill>
                  <a:schemeClr val="bg1"/>
                </a:solidFill>
              </a:defRPr>
            </a:lvl1pPr>
            <a:lvl2pPr algn="r">
              <a:buNone/>
              <a:defRPr/>
            </a:lvl2pPr>
            <a:lvl3pPr algn="r">
              <a:buNone/>
              <a:defRPr/>
            </a:lvl3pPr>
            <a:lvl4pPr algn="r">
              <a:buNone/>
              <a:defRPr/>
            </a:lvl4pPr>
            <a:lvl5pPr algn="r">
              <a:buNone/>
              <a:defRPr/>
            </a:lvl5pPr>
          </a:lstStyle>
          <a:p>
            <a:pPr lvl="0"/>
            <a:r>
              <a:rPr lang="en-AU" smtClean="0"/>
              <a:t>Click to edit Master text styles</a:t>
            </a:r>
          </a:p>
        </p:txBody>
      </p:sp>
      <p:sp>
        <p:nvSpPr>
          <p:cNvPr id="13" name="Picture Placeholder 16"/>
          <p:cNvSpPr>
            <a:spLocks noGrp="1"/>
          </p:cNvSpPr>
          <p:nvPr>
            <p:ph type="pic" sz="quarter" idx="13"/>
          </p:nvPr>
        </p:nvSpPr>
        <p:spPr>
          <a:xfrm>
            <a:off x="8055033" y="5819652"/>
            <a:ext cx="985150" cy="985150"/>
          </a:xfrm>
          <a:solidFill>
            <a:schemeClr val="bg1"/>
          </a:solidFill>
        </p:spPr>
        <p:txBody>
          <a:bodyPr rtlCol="0" anchor="ctr">
            <a:normAutofit/>
          </a:bodyPr>
          <a:lstStyle>
            <a:lvl1pPr marL="0" indent="0" algn="ctr">
              <a:buNone/>
              <a:defRPr sz="1000" baseline="0"/>
            </a:lvl1pPr>
          </a:lstStyle>
          <a:p>
            <a:pPr lvl="0"/>
            <a:r>
              <a:rPr lang="en-AU" noProof="0" smtClean="0"/>
              <a:t>Click icon to add picture</a:t>
            </a:r>
            <a:endParaRPr lang="en-AU" noProof="0" dirty="0"/>
          </a:p>
        </p:txBody>
      </p:sp>
    </p:spTree>
    <p:extLst>
      <p:ext uri="{BB962C8B-B14F-4D97-AF65-F5344CB8AC3E}">
        <p14:creationId xmlns:p14="http://schemas.microsoft.com/office/powerpoint/2010/main" val="35726028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Content + 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dirty="0"/>
          </a:p>
        </p:txBody>
      </p:sp>
      <p:sp>
        <p:nvSpPr>
          <p:cNvPr id="3" name="Content Placeholder 2"/>
          <p:cNvSpPr>
            <a:spLocks noGrp="1"/>
          </p:cNvSpPr>
          <p:nvPr>
            <p:ph idx="1"/>
          </p:nvPr>
        </p:nvSpPr>
        <p:spPr>
          <a:xfrm>
            <a:off x="4643437" y="1773238"/>
            <a:ext cx="4270375" cy="4513281"/>
          </a:xfrm>
        </p:spPr>
        <p:txBody>
          <a:bodyPr/>
          <a:lstStyle>
            <a:lvl1pPr>
              <a:spcBef>
                <a:spcPts val="500"/>
              </a:spcBef>
              <a:spcAft>
                <a:spcPts val="500"/>
              </a:spcAft>
              <a:defRPr/>
            </a:lvl1pPr>
            <a:lvl2pPr>
              <a:spcBef>
                <a:spcPts val="500"/>
              </a:spcBef>
              <a:spcAft>
                <a:spcPts val="500"/>
              </a:spcAft>
              <a:defRPr/>
            </a:lvl2pPr>
            <a:lvl3pPr>
              <a:spcBef>
                <a:spcPts val="500"/>
              </a:spcBef>
              <a:spcAft>
                <a:spcPts val="500"/>
              </a:spcAft>
              <a:defRPr/>
            </a:lvl3pPr>
            <a:lvl4pPr>
              <a:spcBef>
                <a:spcPts val="500"/>
              </a:spcBef>
              <a:spcAft>
                <a:spcPts val="500"/>
              </a:spcAft>
              <a:defRPr/>
            </a:lvl4pPr>
            <a:lvl5pPr>
              <a:spcBef>
                <a:spcPts val="500"/>
              </a:spcBef>
              <a:spcAft>
                <a:spcPts val="500"/>
              </a:spcAf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10" name="Text Placeholder 8"/>
          <p:cNvSpPr>
            <a:spLocks noGrp="1"/>
          </p:cNvSpPr>
          <p:nvPr>
            <p:ph type="body" sz="quarter" idx="15"/>
          </p:nvPr>
        </p:nvSpPr>
        <p:spPr>
          <a:xfrm>
            <a:off x="250825" y="5715001"/>
            <a:ext cx="4392613" cy="428644"/>
          </a:xfrm>
        </p:spPr>
        <p:txBody>
          <a:bodyPr>
            <a:normAutofit/>
          </a:bodyPr>
          <a:lstStyle>
            <a:lvl1pPr>
              <a:buNone/>
              <a:defRPr sz="1400" b="0" baseline="0">
                <a:solidFill>
                  <a:schemeClr val="tx1"/>
                </a:solidFill>
              </a:defRPr>
            </a:lvl1pPr>
          </a:lstStyle>
          <a:p>
            <a:pPr lvl="0"/>
            <a:r>
              <a:rPr lang="en-AU" smtClean="0"/>
              <a:t>Click to edit Master text styles</a:t>
            </a:r>
          </a:p>
        </p:txBody>
      </p:sp>
      <p:sp>
        <p:nvSpPr>
          <p:cNvPr id="12" name="Table Placeholder 11"/>
          <p:cNvSpPr>
            <a:spLocks noGrp="1"/>
          </p:cNvSpPr>
          <p:nvPr>
            <p:ph type="tbl" sz="quarter" idx="16"/>
          </p:nvPr>
        </p:nvSpPr>
        <p:spPr>
          <a:xfrm>
            <a:off x="250826" y="1764138"/>
            <a:ext cx="4319004" cy="3950861"/>
          </a:xfrm>
        </p:spPr>
        <p:txBody>
          <a:bodyPr rtlCol="0">
            <a:normAutofit/>
          </a:bodyPr>
          <a:lstStyle>
            <a:lvl1pPr marL="174625" marR="0" indent="-174625" algn="ctr" defTabSz="914400" rtl="0" eaLnBrk="1" fontAlgn="auto" latinLnBrk="0" hangingPunct="1">
              <a:lnSpc>
                <a:spcPct val="100000"/>
              </a:lnSpc>
              <a:spcBef>
                <a:spcPts val="500"/>
              </a:spcBef>
              <a:spcAft>
                <a:spcPts val="500"/>
              </a:spcAft>
              <a:buClr>
                <a:schemeClr val="accent1"/>
              </a:buClr>
              <a:buSzTx/>
              <a:buFont typeface="Arial" pitchFamily="34" charset="0"/>
              <a:buNone/>
              <a:tabLst/>
              <a:defRPr baseline="0"/>
            </a:lvl1pPr>
          </a:lstStyle>
          <a:p>
            <a:pPr lvl="0"/>
            <a:r>
              <a:rPr lang="en-AU" noProof="0" smtClean="0"/>
              <a:t>Click icon to add table</a:t>
            </a:r>
            <a:endParaRPr lang="en-AU" noProof="0" dirty="0" smtClean="0"/>
          </a:p>
        </p:txBody>
      </p:sp>
      <p:sp>
        <p:nvSpPr>
          <p:cNvPr id="13" name="Text Placeholder 8"/>
          <p:cNvSpPr>
            <a:spLocks noGrp="1"/>
          </p:cNvSpPr>
          <p:nvPr>
            <p:ph type="body" sz="quarter" idx="17"/>
          </p:nvPr>
        </p:nvSpPr>
        <p:spPr>
          <a:xfrm>
            <a:off x="250825" y="6143643"/>
            <a:ext cx="4392613" cy="165082"/>
          </a:xfrm>
        </p:spPr>
        <p:txBody>
          <a:bodyPr anchor="ctr">
            <a:noAutofit/>
          </a:bodyPr>
          <a:lstStyle>
            <a:lvl1pPr>
              <a:buNone/>
              <a:defRPr sz="800" b="0" baseline="0">
                <a:solidFill>
                  <a:schemeClr val="tx1"/>
                </a:solidFill>
              </a:defRPr>
            </a:lvl1pPr>
          </a:lstStyle>
          <a:p>
            <a:pPr lvl="0"/>
            <a:r>
              <a:rPr lang="en-AU" smtClean="0"/>
              <a:t>Click to edit Master text styles</a:t>
            </a:r>
          </a:p>
        </p:txBody>
      </p:sp>
      <p:sp>
        <p:nvSpPr>
          <p:cNvPr id="11" name="Text Placeholder 8"/>
          <p:cNvSpPr>
            <a:spLocks noGrp="1"/>
          </p:cNvSpPr>
          <p:nvPr>
            <p:ph type="body" sz="quarter" idx="13"/>
          </p:nvPr>
        </p:nvSpPr>
        <p:spPr>
          <a:xfrm>
            <a:off x="250825" y="1268413"/>
            <a:ext cx="8662988" cy="485791"/>
          </a:xfrm>
        </p:spPr>
        <p:txBody>
          <a:bodyPr tIns="0" rIns="0" bIns="0" anchor="ctr">
            <a:normAutofit/>
          </a:bodyPr>
          <a:lstStyle>
            <a:lvl1pPr marL="0" indent="0">
              <a:lnSpc>
                <a:spcPts val="1800"/>
              </a:lnSpc>
              <a:spcBef>
                <a:spcPts val="0"/>
              </a:spcBef>
              <a:spcAft>
                <a:spcPts val="0"/>
              </a:spcAft>
              <a:buNone/>
              <a:defRPr sz="2000">
                <a:solidFill>
                  <a:schemeClr val="tx1"/>
                </a:solidFill>
              </a:defRPr>
            </a:lvl1pPr>
          </a:lstStyle>
          <a:p>
            <a:pPr lvl="0"/>
            <a:r>
              <a:rPr lang="en-AU" smtClean="0"/>
              <a:t>Click to edit Master text styles</a:t>
            </a:r>
          </a:p>
        </p:txBody>
      </p:sp>
      <p:sp>
        <p:nvSpPr>
          <p:cNvPr id="8" name="Slide Number Placeholder 5"/>
          <p:cNvSpPr>
            <a:spLocks noGrp="1"/>
          </p:cNvSpPr>
          <p:nvPr userDrawn="1">
            <p:ph type="sldNum" sz="quarter" idx="18"/>
          </p:nvPr>
        </p:nvSpPr>
        <p:spPr/>
        <p:txBody>
          <a:bodyPr/>
          <a:lstStyle>
            <a:lvl1pPr>
              <a:defRPr/>
            </a:lvl1pPr>
          </a:lstStyle>
          <a:p>
            <a:pPr>
              <a:defRPr/>
            </a:pPr>
            <a:fld id="{228C84AF-B0A6-4F6F-8544-018A8AB6D66B}" type="slidenum">
              <a:rPr lang="en-AU" altLang="en-US"/>
              <a:pPr>
                <a:defRPr/>
              </a:pPr>
              <a:t>‹#›</a:t>
            </a:fld>
            <a:endParaRPr lang="en-AU" altLang="en-US"/>
          </a:p>
        </p:txBody>
      </p:sp>
    </p:spTree>
    <p:extLst>
      <p:ext uri="{BB962C8B-B14F-4D97-AF65-F5344CB8AC3E}">
        <p14:creationId xmlns:p14="http://schemas.microsoft.com/office/powerpoint/2010/main" val="30173393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Content +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dirty="0"/>
          </a:p>
        </p:txBody>
      </p:sp>
      <p:sp>
        <p:nvSpPr>
          <p:cNvPr id="3" name="Content Placeholder 2"/>
          <p:cNvSpPr>
            <a:spLocks noGrp="1"/>
          </p:cNvSpPr>
          <p:nvPr>
            <p:ph idx="1"/>
          </p:nvPr>
        </p:nvSpPr>
        <p:spPr>
          <a:xfrm>
            <a:off x="4643438" y="1773238"/>
            <a:ext cx="4270375" cy="4513281"/>
          </a:xfrm>
        </p:spPr>
        <p:txBody>
          <a:bodyPr/>
          <a:lstStyle>
            <a:lvl1pPr>
              <a:spcBef>
                <a:spcPts val="500"/>
              </a:spcBef>
              <a:spcAft>
                <a:spcPts val="500"/>
              </a:spcAft>
              <a:defRPr/>
            </a:lvl1pPr>
            <a:lvl2pPr>
              <a:spcBef>
                <a:spcPts val="500"/>
              </a:spcBef>
              <a:spcAft>
                <a:spcPts val="500"/>
              </a:spcAft>
              <a:defRPr/>
            </a:lvl2pPr>
            <a:lvl3pPr>
              <a:spcBef>
                <a:spcPts val="500"/>
              </a:spcBef>
              <a:spcAft>
                <a:spcPts val="500"/>
              </a:spcAft>
              <a:defRPr/>
            </a:lvl3pPr>
            <a:lvl4pPr>
              <a:spcBef>
                <a:spcPts val="500"/>
              </a:spcBef>
              <a:spcAft>
                <a:spcPts val="500"/>
              </a:spcAft>
              <a:defRPr/>
            </a:lvl4pPr>
            <a:lvl5pPr>
              <a:spcBef>
                <a:spcPts val="500"/>
              </a:spcBef>
              <a:spcAft>
                <a:spcPts val="500"/>
              </a:spcAf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10" name="Text Placeholder 8"/>
          <p:cNvSpPr>
            <a:spLocks noGrp="1"/>
          </p:cNvSpPr>
          <p:nvPr>
            <p:ph type="body" sz="quarter" idx="15"/>
          </p:nvPr>
        </p:nvSpPr>
        <p:spPr>
          <a:xfrm>
            <a:off x="250825" y="5715001"/>
            <a:ext cx="4392613" cy="428644"/>
          </a:xfrm>
        </p:spPr>
        <p:txBody>
          <a:bodyPr>
            <a:normAutofit/>
          </a:bodyPr>
          <a:lstStyle>
            <a:lvl1pPr>
              <a:buNone/>
              <a:defRPr sz="1400" b="0" baseline="0">
                <a:solidFill>
                  <a:schemeClr val="tx1"/>
                </a:solidFill>
              </a:defRPr>
            </a:lvl1pPr>
          </a:lstStyle>
          <a:p>
            <a:pPr lvl="0"/>
            <a:r>
              <a:rPr lang="en-AU" smtClean="0"/>
              <a:t>Click to edit Master text styles</a:t>
            </a:r>
          </a:p>
        </p:txBody>
      </p:sp>
      <p:sp>
        <p:nvSpPr>
          <p:cNvPr id="13" name="Text Placeholder 8"/>
          <p:cNvSpPr>
            <a:spLocks noGrp="1"/>
          </p:cNvSpPr>
          <p:nvPr>
            <p:ph type="body" sz="quarter" idx="17"/>
          </p:nvPr>
        </p:nvSpPr>
        <p:spPr>
          <a:xfrm>
            <a:off x="250825" y="6143643"/>
            <a:ext cx="4392613" cy="165082"/>
          </a:xfrm>
        </p:spPr>
        <p:txBody>
          <a:bodyPr anchor="ctr">
            <a:noAutofit/>
          </a:bodyPr>
          <a:lstStyle>
            <a:lvl1pPr>
              <a:buNone/>
              <a:defRPr sz="800" b="0" baseline="0">
                <a:solidFill>
                  <a:schemeClr val="tx1"/>
                </a:solidFill>
              </a:defRPr>
            </a:lvl1pPr>
          </a:lstStyle>
          <a:p>
            <a:pPr lvl="0"/>
            <a:r>
              <a:rPr lang="en-AU" smtClean="0"/>
              <a:t>Click to edit Master text styles</a:t>
            </a:r>
          </a:p>
        </p:txBody>
      </p:sp>
      <p:sp>
        <p:nvSpPr>
          <p:cNvPr id="14" name="Chart Placeholder 13"/>
          <p:cNvSpPr>
            <a:spLocks noGrp="1"/>
          </p:cNvSpPr>
          <p:nvPr>
            <p:ph type="chart" sz="quarter" idx="18"/>
          </p:nvPr>
        </p:nvSpPr>
        <p:spPr>
          <a:xfrm>
            <a:off x="250825" y="1764139"/>
            <a:ext cx="4321175" cy="3950860"/>
          </a:xfrm>
        </p:spPr>
        <p:txBody>
          <a:bodyPr rtlCol="0">
            <a:normAutofit/>
          </a:bodyPr>
          <a:lstStyle>
            <a:lvl1pPr marL="174625" marR="0" indent="-174625" algn="ctr" defTabSz="914400" rtl="0" eaLnBrk="1" fontAlgn="auto" latinLnBrk="0" hangingPunct="1">
              <a:lnSpc>
                <a:spcPct val="100000"/>
              </a:lnSpc>
              <a:spcBef>
                <a:spcPts val="500"/>
              </a:spcBef>
              <a:spcAft>
                <a:spcPts val="500"/>
              </a:spcAft>
              <a:buClr>
                <a:schemeClr val="accent1"/>
              </a:buClr>
              <a:buSzTx/>
              <a:buFont typeface="Arial" pitchFamily="34" charset="0"/>
              <a:buNone/>
              <a:tabLst/>
              <a:defRPr/>
            </a:lvl1pPr>
          </a:lstStyle>
          <a:p>
            <a:pPr lvl="0"/>
            <a:r>
              <a:rPr lang="en-AU" noProof="0" smtClean="0"/>
              <a:t>Click icon to add chart</a:t>
            </a:r>
            <a:endParaRPr lang="en-AU" noProof="0" dirty="0"/>
          </a:p>
        </p:txBody>
      </p:sp>
      <p:sp>
        <p:nvSpPr>
          <p:cNvPr id="11" name="Text Placeholder 8"/>
          <p:cNvSpPr>
            <a:spLocks noGrp="1"/>
          </p:cNvSpPr>
          <p:nvPr>
            <p:ph type="body" sz="quarter" idx="13"/>
          </p:nvPr>
        </p:nvSpPr>
        <p:spPr>
          <a:xfrm>
            <a:off x="250825" y="1268413"/>
            <a:ext cx="8662988" cy="485791"/>
          </a:xfrm>
        </p:spPr>
        <p:txBody>
          <a:bodyPr tIns="0" rIns="0" bIns="0" anchor="ctr">
            <a:normAutofit/>
          </a:bodyPr>
          <a:lstStyle>
            <a:lvl1pPr marL="0" indent="0">
              <a:lnSpc>
                <a:spcPts val="1800"/>
              </a:lnSpc>
              <a:spcBef>
                <a:spcPts val="0"/>
              </a:spcBef>
              <a:spcAft>
                <a:spcPts val="0"/>
              </a:spcAft>
              <a:buNone/>
              <a:defRPr sz="2000">
                <a:solidFill>
                  <a:schemeClr val="tx1"/>
                </a:solidFill>
              </a:defRPr>
            </a:lvl1pPr>
          </a:lstStyle>
          <a:p>
            <a:pPr lvl="0"/>
            <a:r>
              <a:rPr lang="en-AU" smtClean="0"/>
              <a:t>Click to edit Master text styles</a:t>
            </a:r>
          </a:p>
        </p:txBody>
      </p:sp>
      <p:sp>
        <p:nvSpPr>
          <p:cNvPr id="8" name="Slide Number Placeholder 5"/>
          <p:cNvSpPr>
            <a:spLocks noGrp="1"/>
          </p:cNvSpPr>
          <p:nvPr userDrawn="1">
            <p:ph type="sldNum" sz="quarter" idx="19"/>
          </p:nvPr>
        </p:nvSpPr>
        <p:spPr/>
        <p:txBody>
          <a:bodyPr/>
          <a:lstStyle>
            <a:lvl1pPr>
              <a:defRPr/>
            </a:lvl1pPr>
          </a:lstStyle>
          <a:p>
            <a:pPr>
              <a:defRPr/>
            </a:pPr>
            <a:fld id="{5D6686DE-A115-46AA-8426-130B25401E21}" type="slidenum">
              <a:rPr lang="en-AU" altLang="en-US"/>
              <a:pPr>
                <a:defRPr/>
              </a:pPr>
              <a:t>‹#›</a:t>
            </a:fld>
            <a:endParaRPr lang="en-AU" altLang="en-US"/>
          </a:p>
        </p:txBody>
      </p:sp>
    </p:spTree>
    <p:extLst>
      <p:ext uri="{BB962C8B-B14F-4D97-AF65-F5344CB8AC3E}">
        <p14:creationId xmlns:p14="http://schemas.microsoft.com/office/powerpoint/2010/main" val="42013494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dirty="0"/>
          </a:p>
        </p:txBody>
      </p:sp>
      <p:sp>
        <p:nvSpPr>
          <p:cNvPr id="8" name="Picture Placeholder 7"/>
          <p:cNvSpPr>
            <a:spLocks noGrp="1"/>
          </p:cNvSpPr>
          <p:nvPr>
            <p:ph type="pic" sz="quarter" idx="14"/>
          </p:nvPr>
        </p:nvSpPr>
        <p:spPr>
          <a:xfrm>
            <a:off x="250826" y="1773238"/>
            <a:ext cx="8662988" cy="4679949"/>
          </a:xfrm>
        </p:spPr>
        <p:txBody>
          <a:bodyPr rtlCol="0">
            <a:normAutofit/>
          </a:bodyPr>
          <a:lstStyle>
            <a:lvl1pPr marL="174625" marR="0" indent="-174625" algn="ctr" defTabSz="914400" rtl="0" eaLnBrk="1" fontAlgn="auto" latinLnBrk="0" hangingPunct="1">
              <a:lnSpc>
                <a:spcPct val="100000"/>
              </a:lnSpc>
              <a:spcBef>
                <a:spcPts val="500"/>
              </a:spcBef>
              <a:spcAft>
                <a:spcPts val="500"/>
              </a:spcAft>
              <a:buClr>
                <a:schemeClr val="accent1"/>
              </a:buClr>
              <a:buSzTx/>
              <a:buFont typeface="Arial" pitchFamily="34" charset="0"/>
              <a:buNone/>
              <a:tabLst/>
              <a:defRPr/>
            </a:lvl1pPr>
          </a:lstStyle>
          <a:p>
            <a:pPr lvl="0"/>
            <a:r>
              <a:rPr lang="en-AU" noProof="0" smtClean="0"/>
              <a:t>Click icon to add picture</a:t>
            </a:r>
            <a:endParaRPr lang="en-AU" noProof="0" dirty="0" smtClean="0"/>
          </a:p>
        </p:txBody>
      </p:sp>
      <p:sp>
        <p:nvSpPr>
          <p:cNvPr id="7" name="Text Placeholder 8"/>
          <p:cNvSpPr>
            <a:spLocks noGrp="1"/>
          </p:cNvSpPr>
          <p:nvPr>
            <p:ph type="body" sz="quarter" idx="13"/>
          </p:nvPr>
        </p:nvSpPr>
        <p:spPr>
          <a:xfrm>
            <a:off x="250825" y="1268413"/>
            <a:ext cx="8662988" cy="485791"/>
          </a:xfrm>
        </p:spPr>
        <p:txBody>
          <a:bodyPr tIns="0" rIns="0" bIns="0" anchor="ctr">
            <a:normAutofit/>
          </a:bodyPr>
          <a:lstStyle>
            <a:lvl1pPr marL="0" indent="0">
              <a:lnSpc>
                <a:spcPts val="1800"/>
              </a:lnSpc>
              <a:spcBef>
                <a:spcPts val="0"/>
              </a:spcBef>
              <a:spcAft>
                <a:spcPts val="0"/>
              </a:spcAft>
              <a:buNone/>
              <a:defRPr sz="2000">
                <a:solidFill>
                  <a:schemeClr val="tx1"/>
                </a:solidFill>
              </a:defRPr>
            </a:lvl1pPr>
          </a:lstStyle>
          <a:p>
            <a:pPr lvl="0"/>
            <a:r>
              <a:rPr lang="en-AU" smtClean="0"/>
              <a:t>Click to edit Master text styles</a:t>
            </a:r>
          </a:p>
        </p:txBody>
      </p:sp>
      <p:sp>
        <p:nvSpPr>
          <p:cNvPr id="5" name="Slide Number Placeholder 5"/>
          <p:cNvSpPr>
            <a:spLocks noGrp="1"/>
          </p:cNvSpPr>
          <p:nvPr userDrawn="1">
            <p:ph type="sldNum" sz="quarter" idx="15"/>
          </p:nvPr>
        </p:nvSpPr>
        <p:spPr/>
        <p:txBody>
          <a:bodyPr/>
          <a:lstStyle>
            <a:lvl1pPr>
              <a:defRPr/>
            </a:lvl1pPr>
          </a:lstStyle>
          <a:p>
            <a:pPr>
              <a:defRPr/>
            </a:pPr>
            <a:fld id="{4E333F84-025C-4C28-B2BB-521C04FCB0FC}" type="slidenum">
              <a:rPr lang="en-AU" altLang="en-US"/>
              <a:pPr>
                <a:defRPr/>
              </a:pPr>
              <a:t>‹#›</a:t>
            </a:fld>
            <a:endParaRPr lang="en-AU" altLang="en-US"/>
          </a:p>
        </p:txBody>
      </p:sp>
    </p:spTree>
    <p:extLst>
      <p:ext uri="{BB962C8B-B14F-4D97-AF65-F5344CB8AC3E}">
        <p14:creationId xmlns:p14="http://schemas.microsoft.com/office/powerpoint/2010/main" val="16487708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dirty="0"/>
          </a:p>
        </p:txBody>
      </p:sp>
      <p:sp>
        <p:nvSpPr>
          <p:cNvPr id="3" name="Content Placeholder 2"/>
          <p:cNvSpPr>
            <a:spLocks noGrp="1"/>
          </p:cNvSpPr>
          <p:nvPr>
            <p:ph sz="half" idx="1"/>
          </p:nvPr>
        </p:nvSpPr>
        <p:spPr>
          <a:xfrm>
            <a:off x="250824" y="1773237"/>
            <a:ext cx="4321176" cy="4535487"/>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Content Placeholder 3"/>
          <p:cNvSpPr>
            <a:spLocks noGrp="1"/>
          </p:cNvSpPr>
          <p:nvPr>
            <p:ph sz="half" idx="2"/>
          </p:nvPr>
        </p:nvSpPr>
        <p:spPr>
          <a:xfrm>
            <a:off x="4643438" y="1773237"/>
            <a:ext cx="4270375" cy="4535487"/>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9" name="Text Placeholder 8"/>
          <p:cNvSpPr>
            <a:spLocks noGrp="1"/>
          </p:cNvSpPr>
          <p:nvPr>
            <p:ph type="body" sz="quarter" idx="13"/>
          </p:nvPr>
        </p:nvSpPr>
        <p:spPr>
          <a:xfrm>
            <a:off x="250825" y="1268413"/>
            <a:ext cx="8662988" cy="485791"/>
          </a:xfrm>
        </p:spPr>
        <p:txBody>
          <a:bodyPr tIns="0" rIns="0" bIns="0" anchor="ctr">
            <a:normAutofit/>
          </a:bodyPr>
          <a:lstStyle>
            <a:lvl1pPr marL="0" indent="0">
              <a:lnSpc>
                <a:spcPts val="1800"/>
              </a:lnSpc>
              <a:spcBef>
                <a:spcPts val="0"/>
              </a:spcBef>
              <a:spcAft>
                <a:spcPts val="0"/>
              </a:spcAft>
              <a:buNone/>
              <a:defRPr sz="2000">
                <a:solidFill>
                  <a:schemeClr val="tx1"/>
                </a:solidFill>
              </a:defRPr>
            </a:lvl1pPr>
          </a:lstStyle>
          <a:p>
            <a:pPr lvl="0"/>
            <a:r>
              <a:rPr lang="en-AU" smtClean="0"/>
              <a:t>Click to edit Master text styles</a:t>
            </a:r>
          </a:p>
        </p:txBody>
      </p:sp>
      <p:sp>
        <p:nvSpPr>
          <p:cNvPr id="6" name="Slide Number Placeholder 5"/>
          <p:cNvSpPr>
            <a:spLocks noGrp="1"/>
          </p:cNvSpPr>
          <p:nvPr userDrawn="1">
            <p:ph type="sldNum" sz="quarter" idx="14"/>
          </p:nvPr>
        </p:nvSpPr>
        <p:spPr/>
        <p:txBody>
          <a:bodyPr/>
          <a:lstStyle>
            <a:lvl1pPr>
              <a:defRPr/>
            </a:lvl1pPr>
          </a:lstStyle>
          <a:p>
            <a:pPr>
              <a:defRPr/>
            </a:pPr>
            <a:fld id="{C6C8351D-D41A-4073-B18D-6505F72F9071}" type="slidenum">
              <a:rPr lang="en-AU" altLang="en-US"/>
              <a:pPr>
                <a:defRPr/>
              </a:pPr>
              <a:t>‹#›</a:t>
            </a:fld>
            <a:endParaRPr lang="en-AU" altLang="en-US"/>
          </a:p>
        </p:txBody>
      </p:sp>
    </p:spTree>
    <p:extLst>
      <p:ext uri="{BB962C8B-B14F-4D97-AF65-F5344CB8AC3E}">
        <p14:creationId xmlns:p14="http://schemas.microsoft.com/office/powerpoint/2010/main" val="13330564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dirty="0"/>
          </a:p>
        </p:txBody>
      </p:sp>
      <p:sp>
        <p:nvSpPr>
          <p:cNvPr id="3" name="Slide Number Placeholder 5"/>
          <p:cNvSpPr>
            <a:spLocks noGrp="1"/>
          </p:cNvSpPr>
          <p:nvPr userDrawn="1">
            <p:ph type="sldNum" sz="quarter" idx="10"/>
          </p:nvPr>
        </p:nvSpPr>
        <p:spPr/>
        <p:txBody>
          <a:bodyPr/>
          <a:lstStyle>
            <a:lvl1pPr>
              <a:defRPr/>
            </a:lvl1pPr>
          </a:lstStyle>
          <a:p>
            <a:pPr>
              <a:defRPr/>
            </a:pPr>
            <a:fld id="{4EFBD49C-B6DD-474E-A144-4289A914C191}" type="slidenum">
              <a:rPr lang="en-AU" altLang="en-US"/>
              <a:pPr>
                <a:defRPr/>
              </a:pPr>
              <a:t>‹#›</a:t>
            </a:fld>
            <a:endParaRPr lang="en-AU" altLang="en-US"/>
          </a:p>
        </p:txBody>
      </p:sp>
    </p:spTree>
    <p:extLst>
      <p:ext uri="{BB962C8B-B14F-4D97-AF65-F5344CB8AC3E}">
        <p14:creationId xmlns:p14="http://schemas.microsoft.com/office/powerpoint/2010/main" val="8398068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userDrawn="1">
            <p:ph type="sldNum" sz="quarter" idx="10"/>
          </p:nvPr>
        </p:nvSpPr>
        <p:spPr/>
        <p:txBody>
          <a:bodyPr/>
          <a:lstStyle>
            <a:lvl1pPr>
              <a:defRPr/>
            </a:lvl1pPr>
          </a:lstStyle>
          <a:p>
            <a:pPr>
              <a:defRPr/>
            </a:pPr>
            <a:fld id="{3C8EF64D-2A8A-4E8A-9FF5-83665740CA71}" type="slidenum">
              <a:rPr lang="en-AU" altLang="en-US"/>
              <a:pPr>
                <a:defRPr/>
              </a:pPr>
              <a:t>‹#›</a:t>
            </a:fld>
            <a:endParaRPr lang="en-AU" altLang="en-US"/>
          </a:p>
        </p:txBody>
      </p:sp>
    </p:spTree>
    <p:extLst>
      <p:ext uri="{BB962C8B-B14F-4D97-AF65-F5344CB8AC3E}">
        <p14:creationId xmlns:p14="http://schemas.microsoft.com/office/powerpoint/2010/main" val="24373433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RED Title Slide + IMAGE">
    <p:spTree>
      <p:nvGrpSpPr>
        <p:cNvPr id="1" name=""/>
        <p:cNvGrpSpPr/>
        <p:nvPr/>
      </p:nvGrpSpPr>
      <p:grpSpPr>
        <a:xfrm>
          <a:off x="0" y="0"/>
          <a:ext cx="0" cy="0"/>
          <a:chOff x="0" y="0"/>
          <a:chExt cx="0" cy="0"/>
        </a:xfrm>
      </p:grpSpPr>
      <p:pic>
        <p:nvPicPr>
          <p:cNvPr id="6" name="Picture 4" descr="anushka"/>
          <p:cNvPicPr>
            <a:picLocks noChangeAspect="1" noChangeArrowheads="1"/>
          </p:cNvPicPr>
          <p:nvPr userDrawn="1"/>
        </p:nvPicPr>
        <p:blipFill>
          <a:blip r:embed="rId2">
            <a:extLst>
              <a:ext uri="{28A0092B-C50C-407E-A947-70E740481C1C}">
                <a14:useLocalDpi xmlns:a14="http://schemas.microsoft.com/office/drawing/2010/main" val="0"/>
              </a:ext>
            </a:extLst>
          </a:blip>
          <a:srcRect l="520" t="27988" r="37053" b="34921"/>
          <a:stretch>
            <a:fillRect/>
          </a:stretch>
        </p:blipFill>
        <p:spPr bwMode="auto">
          <a:xfrm flipH="1">
            <a:off x="0" y="3124200"/>
            <a:ext cx="9144000" cy="373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userDrawn="1"/>
        </p:nvSpPr>
        <p:spPr bwMode="ltGray">
          <a:xfrm>
            <a:off x="0" y="0"/>
            <a:ext cx="9144000" cy="3429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sz="900">
              <a:solidFill>
                <a:schemeClr val="tx1"/>
              </a:solidFill>
            </a:endParaRPr>
          </a:p>
        </p:txBody>
      </p:sp>
      <p:sp>
        <p:nvSpPr>
          <p:cNvPr id="8" name="Rectangle 7"/>
          <p:cNvSpPr/>
          <p:nvPr userDrawn="1"/>
        </p:nvSpPr>
        <p:spPr bwMode="ltGray">
          <a:xfrm>
            <a:off x="1071563" y="4200525"/>
            <a:ext cx="2303462" cy="23034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a:p>
        </p:txBody>
      </p:sp>
      <p:sp>
        <p:nvSpPr>
          <p:cNvPr id="9" name="Rectangle 8"/>
          <p:cNvSpPr/>
          <p:nvPr userDrawn="1"/>
        </p:nvSpPr>
        <p:spPr>
          <a:xfrm flipH="1">
            <a:off x="261938" y="5715000"/>
            <a:ext cx="1612900" cy="7889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a:p>
        </p:txBody>
      </p:sp>
      <p:pic>
        <p:nvPicPr>
          <p:cNvPr id="10" name="Picture 15" descr="USY_MB1_rgb_Reversed_Standard_Logo.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33388" y="5889625"/>
            <a:ext cx="1268412"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a:spLocks noChangeArrowheads="1"/>
          </p:cNvSpPr>
          <p:nvPr userDrawn="1"/>
        </p:nvSpPr>
        <p:spPr bwMode="black">
          <a:xfrm>
            <a:off x="1090613" y="4219575"/>
            <a:ext cx="22669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Bef>
                <a:spcPts val="500"/>
              </a:spcBef>
              <a:spcAft>
                <a:spcPts val="500"/>
              </a:spcAft>
              <a:buClr>
                <a:schemeClr val="accent1"/>
              </a:buClr>
              <a:buFont typeface="Arial" charset="0"/>
              <a:buNone/>
              <a:defRPr/>
            </a:pPr>
            <a:r>
              <a:rPr lang="en-US" altLang="en-US" sz="1200" smtClean="0"/>
              <a:t>FACULTY OF SCIENCE</a:t>
            </a:r>
          </a:p>
        </p:txBody>
      </p:sp>
      <p:sp>
        <p:nvSpPr>
          <p:cNvPr id="2" name="Title 1"/>
          <p:cNvSpPr>
            <a:spLocks noGrp="1"/>
          </p:cNvSpPr>
          <p:nvPr>
            <p:ph type="ctrTitle"/>
          </p:nvPr>
        </p:nvSpPr>
        <p:spPr bwMode="black">
          <a:xfrm>
            <a:off x="285720" y="285729"/>
            <a:ext cx="8750330" cy="1000132"/>
          </a:xfrm>
        </p:spPr>
        <p:txBody>
          <a:bodyPr>
            <a:normAutofit/>
          </a:bodyPr>
          <a:lstStyle>
            <a:lvl1pPr algn="l">
              <a:lnSpc>
                <a:spcPts val="3100"/>
              </a:lnSpc>
              <a:defRPr sz="3600" b="0" baseline="0">
                <a:solidFill>
                  <a:schemeClr val="tx1"/>
                </a:solidFill>
              </a:defRPr>
            </a:lvl1pPr>
          </a:lstStyle>
          <a:p>
            <a:r>
              <a:rPr lang="en-AU" smtClean="0"/>
              <a:t>Click to edit Master title style</a:t>
            </a:r>
            <a:endParaRPr lang="en-AU" dirty="0"/>
          </a:p>
        </p:txBody>
      </p:sp>
      <p:sp>
        <p:nvSpPr>
          <p:cNvPr id="3" name="Subtitle 2"/>
          <p:cNvSpPr>
            <a:spLocks noGrp="1"/>
          </p:cNvSpPr>
          <p:nvPr>
            <p:ph type="subTitle" idx="1"/>
          </p:nvPr>
        </p:nvSpPr>
        <p:spPr bwMode="black">
          <a:xfrm>
            <a:off x="285720" y="1428736"/>
            <a:ext cx="8750329" cy="500066"/>
          </a:xfrm>
        </p:spPr>
        <p:txBody>
          <a:bodyPr lIns="91440" anchor="ctr"/>
          <a:lstStyle>
            <a:lvl1pPr marL="0" indent="0" algn="l" defTabSz="914400" rtl="0" eaLnBrk="1" latinLnBrk="0" hangingPunct="1">
              <a:spcBef>
                <a:spcPct val="0"/>
              </a:spcBef>
              <a:buNone/>
              <a:defRPr lang="en-AU" sz="2000" b="0" kern="1200" baseline="0" dirty="0" smtClean="0">
                <a:solidFill>
                  <a:schemeClr val="tx1"/>
                </a:solidFill>
                <a:latin typeface="+mj-lt"/>
                <a:ea typeface="+mj-ea"/>
                <a:cs typeface="+mj-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lang="en-AU" dirty="0"/>
          </a:p>
        </p:txBody>
      </p:sp>
      <p:sp>
        <p:nvSpPr>
          <p:cNvPr id="19" name="Content Placeholder 25"/>
          <p:cNvSpPr>
            <a:spLocks noGrp="1"/>
          </p:cNvSpPr>
          <p:nvPr>
            <p:ph sz="quarter" idx="11"/>
          </p:nvPr>
        </p:nvSpPr>
        <p:spPr bwMode="black">
          <a:xfrm>
            <a:off x="250826" y="3000372"/>
            <a:ext cx="8750300" cy="285752"/>
          </a:xfrm>
        </p:spPr>
        <p:txBody>
          <a:bodyPr tIns="0" rIns="0" bIns="0" anchor="b">
            <a:noAutofit/>
          </a:bodyPr>
          <a:lstStyle>
            <a:lvl1pPr marL="174625" marR="0" indent="-174625" algn="r" defTabSz="914400" rtl="0" eaLnBrk="1" fontAlgn="auto" latinLnBrk="0" hangingPunct="1">
              <a:lnSpc>
                <a:spcPct val="100000"/>
              </a:lnSpc>
              <a:spcBef>
                <a:spcPts val="500"/>
              </a:spcBef>
              <a:spcAft>
                <a:spcPts val="500"/>
              </a:spcAft>
              <a:buClr>
                <a:schemeClr val="accent1"/>
              </a:buClr>
              <a:buSzTx/>
              <a:buFont typeface="Arial" pitchFamily="34" charset="0"/>
              <a:buNone/>
              <a:tabLst/>
              <a:defRPr sz="1400" baseline="0">
                <a:solidFill>
                  <a:schemeClr val="tx1"/>
                </a:solidFill>
              </a:defRPr>
            </a:lvl1pPr>
            <a:lvl2pPr algn="r">
              <a:buNone/>
              <a:defRPr/>
            </a:lvl2pPr>
            <a:lvl3pPr algn="r">
              <a:buNone/>
              <a:defRPr/>
            </a:lvl3pPr>
            <a:lvl4pPr algn="r">
              <a:buNone/>
              <a:defRPr/>
            </a:lvl4pPr>
            <a:lvl5pPr algn="r">
              <a:buNone/>
              <a:defRPr/>
            </a:lvl5pPr>
          </a:lstStyle>
          <a:p>
            <a:pPr lvl="0"/>
            <a:r>
              <a:rPr lang="en-AU" smtClean="0"/>
              <a:t>Click to edit Master text styles</a:t>
            </a:r>
          </a:p>
        </p:txBody>
      </p:sp>
      <p:sp>
        <p:nvSpPr>
          <p:cNvPr id="20" name="Content Placeholder 25"/>
          <p:cNvSpPr>
            <a:spLocks noGrp="1"/>
          </p:cNvSpPr>
          <p:nvPr>
            <p:ph sz="quarter" idx="12"/>
          </p:nvPr>
        </p:nvSpPr>
        <p:spPr bwMode="black">
          <a:xfrm>
            <a:off x="250826" y="2714620"/>
            <a:ext cx="8750300" cy="285752"/>
          </a:xfrm>
        </p:spPr>
        <p:txBody>
          <a:bodyPr tIns="0" rIns="0" bIns="0" anchor="b">
            <a:noAutofit/>
          </a:bodyPr>
          <a:lstStyle>
            <a:lvl1pPr algn="r">
              <a:buNone/>
              <a:defRPr sz="1400" baseline="0">
                <a:solidFill>
                  <a:schemeClr val="tx1"/>
                </a:solidFill>
              </a:defRPr>
            </a:lvl1pPr>
            <a:lvl2pPr algn="r">
              <a:buNone/>
              <a:defRPr/>
            </a:lvl2pPr>
            <a:lvl3pPr algn="r">
              <a:buNone/>
              <a:defRPr/>
            </a:lvl3pPr>
            <a:lvl4pPr algn="r">
              <a:buNone/>
              <a:defRPr/>
            </a:lvl4pPr>
            <a:lvl5pPr algn="r">
              <a:buNone/>
              <a:defRPr/>
            </a:lvl5pPr>
          </a:lstStyle>
          <a:p>
            <a:pPr lvl="0"/>
            <a:r>
              <a:rPr lang="en-AU" smtClean="0"/>
              <a:t>Click to edit Master text styles</a:t>
            </a:r>
          </a:p>
        </p:txBody>
      </p:sp>
    </p:spTree>
    <p:extLst>
      <p:ext uri="{BB962C8B-B14F-4D97-AF65-F5344CB8AC3E}">
        <p14:creationId xmlns:p14="http://schemas.microsoft.com/office/powerpoint/2010/main" val="21859965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RED Title Slide + IMAGE">
    <p:spTree>
      <p:nvGrpSpPr>
        <p:cNvPr id="1" name=""/>
        <p:cNvGrpSpPr/>
        <p:nvPr/>
      </p:nvGrpSpPr>
      <p:grpSpPr>
        <a:xfrm>
          <a:off x="0" y="0"/>
          <a:ext cx="0" cy="0"/>
          <a:chOff x="0" y="0"/>
          <a:chExt cx="0" cy="0"/>
        </a:xfrm>
      </p:grpSpPr>
      <p:sp>
        <p:nvSpPr>
          <p:cNvPr id="6" name="Rectangle 5"/>
          <p:cNvSpPr/>
          <p:nvPr userDrawn="1"/>
        </p:nvSpPr>
        <p:spPr bwMode="ltGray">
          <a:xfrm>
            <a:off x="0" y="0"/>
            <a:ext cx="9144000" cy="3429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sz="900">
              <a:solidFill>
                <a:schemeClr val="tx1"/>
              </a:solidFill>
            </a:endParaRPr>
          </a:p>
        </p:txBody>
      </p:sp>
      <p:sp>
        <p:nvSpPr>
          <p:cNvPr id="7" name="Rectangle 6"/>
          <p:cNvSpPr/>
          <p:nvPr userDrawn="1"/>
        </p:nvSpPr>
        <p:spPr bwMode="ltGray">
          <a:xfrm>
            <a:off x="1071563" y="4200525"/>
            <a:ext cx="2303462" cy="23034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a:p>
        </p:txBody>
      </p:sp>
      <p:sp>
        <p:nvSpPr>
          <p:cNvPr id="8" name="Rectangle 7"/>
          <p:cNvSpPr/>
          <p:nvPr userDrawn="1"/>
        </p:nvSpPr>
        <p:spPr>
          <a:xfrm flipH="1">
            <a:off x="261938" y="5715000"/>
            <a:ext cx="1612900" cy="7889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a:p>
        </p:txBody>
      </p:sp>
      <p:pic>
        <p:nvPicPr>
          <p:cNvPr id="9" name="Picture 15" descr="USY_MB1_rgb_Reversed_Standard_Logo.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3388" y="5889625"/>
            <a:ext cx="1268412"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a:spLocks noChangeArrowheads="1"/>
          </p:cNvSpPr>
          <p:nvPr userDrawn="1"/>
        </p:nvSpPr>
        <p:spPr bwMode="black">
          <a:xfrm>
            <a:off x="1090613" y="4219575"/>
            <a:ext cx="22669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Bef>
                <a:spcPts val="500"/>
              </a:spcBef>
              <a:spcAft>
                <a:spcPts val="500"/>
              </a:spcAft>
              <a:buClr>
                <a:schemeClr val="accent1"/>
              </a:buClr>
              <a:buFont typeface="Arial" charset="0"/>
              <a:buNone/>
              <a:defRPr/>
            </a:pPr>
            <a:r>
              <a:rPr lang="en-US" altLang="en-US" sz="1200" smtClean="0"/>
              <a:t>FACULTY OF SCIENCE</a:t>
            </a:r>
          </a:p>
        </p:txBody>
      </p:sp>
      <p:sp>
        <p:nvSpPr>
          <p:cNvPr id="2" name="Title 1"/>
          <p:cNvSpPr>
            <a:spLocks noGrp="1"/>
          </p:cNvSpPr>
          <p:nvPr>
            <p:ph type="ctrTitle"/>
          </p:nvPr>
        </p:nvSpPr>
        <p:spPr bwMode="black">
          <a:xfrm>
            <a:off x="285720" y="285729"/>
            <a:ext cx="8750330" cy="1000132"/>
          </a:xfrm>
        </p:spPr>
        <p:txBody>
          <a:bodyPr>
            <a:normAutofit/>
          </a:bodyPr>
          <a:lstStyle>
            <a:lvl1pPr algn="l">
              <a:lnSpc>
                <a:spcPts val="3100"/>
              </a:lnSpc>
              <a:defRPr sz="3600" b="0" baseline="0">
                <a:solidFill>
                  <a:schemeClr val="tx1"/>
                </a:solidFill>
              </a:defRPr>
            </a:lvl1pPr>
          </a:lstStyle>
          <a:p>
            <a:r>
              <a:rPr lang="en-AU" smtClean="0"/>
              <a:t>Click to edit Master title style</a:t>
            </a:r>
            <a:endParaRPr lang="en-AU" dirty="0"/>
          </a:p>
        </p:txBody>
      </p:sp>
      <p:sp>
        <p:nvSpPr>
          <p:cNvPr id="3" name="Subtitle 2"/>
          <p:cNvSpPr>
            <a:spLocks noGrp="1"/>
          </p:cNvSpPr>
          <p:nvPr>
            <p:ph type="subTitle" idx="1"/>
          </p:nvPr>
        </p:nvSpPr>
        <p:spPr bwMode="black">
          <a:xfrm>
            <a:off x="285720" y="1428736"/>
            <a:ext cx="8750329" cy="500066"/>
          </a:xfrm>
        </p:spPr>
        <p:txBody>
          <a:bodyPr lIns="91440" anchor="ctr"/>
          <a:lstStyle>
            <a:lvl1pPr marL="0" indent="0" algn="l" defTabSz="914400" rtl="0" eaLnBrk="1" latinLnBrk="0" hangingPunct="1">
              <a:spcBef>
                <a:spcPct val="0"/>
              </a:spcBef>
              <a:buNone/>
              <a:defRPr lang="en-AU" sz="2000" b="0" kern="1200" baseline="0" dirty="0" smtClean="0">
                <a:solidFill>
                  <a:schemeClr val="tx1"/>
                </a:solidFill>
                <a:latin typeface="+mj-lt"/>
                <a:ea typeface="+mj-ea"/>
                <a:cs typeface="+mj-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lang="en-AU" dirty="0"/>
          </a:p>
        </p:txBody>
      </p:sp>
      <p:sp>
        <p:nvSpPr>
          <p:cNvPr id="19" name="Content Placeholder 25"/>
          <p:cNvSpPr>
            <a:spLocks noGrp="1"/>
          </p:cNvSpPr>
          <p:nvPr>
            <p:ph sz="quarter" idx="11"/>
          </p:nvPr>
        </p:nvSpPr>
        <p:spPr bwMode="black">
          <a:xfrm>
            <a:off x="250826" y="3000372"/>
            <a:ext cx="8750300" cy="285752"/>
          </a:xfrm>
        </p:spPr>
        <p:txBody>
          <a:bodyPr tIns="0" rIns="0" bIns="0" anchor="b">
            <a:noAutofit/>
          </a:bodyPr>
          <a:lstStyle>
            <a:lvl1pPr marL="174625" marR="0" indent="-174625" algn="r" defTabSz="914400" rtl="0" eaLnBrk="1" fontAlgn="auto" latinLnBrk="0" hangingPunct="1">
              <a:lnSpc>
                <a:spcPct val="100000"/>
              </a:lnSpc>
              <a:spcBef>
                <a:spcPts val="500"/>
              </a:spcBef>
              <a:spcAft>
                <a:spcPts val="500"/>
              </a:spcAft>
              <a:buClr>
                <a:schemeClr val="accent1"/>
              </a:buClr>
              <a:buSzTx/>
              <a:buFont typeface="Arial" pitchFamily="34" charset="0"/>
              <a:buNone/>
              <a:tabLst/>
              <a:defRPr sz="1400" baseline="0">
                <a:solidFill>
                  <a:schemeClr val="tx1"/>
                </a:solidFill>
              </a:defRPr>
            </a:lvl1pPr>
            <a:lvl2pPr algn="r">
              <a:buNone/>
              <a:defRPr/>
            </a:lvl2pPr>
            <a:lvl3pPr algn="r">
              <a:buNone/>
              <a:defRPr/>
            </a:lvl3pPr>
            <a:lvl4pPr algn="r">
              <a:buNone/>
              <a:defRPr/>
            </a:lvl4pPr>
            <a:lvl5pPr algn="r">
              <a:buNone/>
              <a:defRPr/>
            </a:lvl5pPr>
          </a:lstStyle>
          <a:p>
            <a:pPr lvl="0"/>
            <a:r>
              <a:rPr lang="en-AU" smtClean="0"/>
              <a:t>Click to edit Master text styles</a:t>
            </a:r>
          </a:p>
        </p:txBody>
      </p:sp>
      <p:sp>
        <p:nvSpPr>
          <p:cNvPr id="20" name="Content Placeholder 25"/>
          <p:cNvSpPr>
            <a:spLocks noGrp="1"/>
          </p:cNvSpPr>
          <p:nvPr>
            <p:ph sz="quarter" idx="12"/>
          </p:nvPr>
        </p:nvSpPr>
        <p:spPr bwMode="black">
          <a:xfrm>
            <a:off x="250826" y="2714620"/>
            <a:ext cx="8750300" cy="285752"/>
          </a:xfrm>
        </p:spPr>
        <p:txBody>
          <a:bodyPr tIns="0" rIns="0" bIns="0" anchor="b">
            <a:noAutofit/>
          </a:bodyPr>
          <a:lstStyle>
            <a:lvl1pPr algn="r">
              <a:buNone/>
              <a:defRPr sz="1400" baseline="0">
                <a:solidFill>
                  <a:schemeClr val="tx1"/>
                </a:solidFill>
              </a:defRPr>
            </a:lvl1pPr>
            <a:lvl2pPr algn="r">
              <a:buNone/>
              <a:defRPr/>
            </a:lvl2pPr>
            <a:lvl3pPr algn="r">
              <a:buNone/>
              <a:defRPr/>
            </a:lvl3pPr>
            <a:lvl4pPr algn="r">
              <a:buNone/>
              <a:defRPr/>
            </a:lvl4pPr>
            <a:lvl5pPr algn="r">
              <a:buNone/>
              <a:defRPr/>
            </a:lvl5pPr>
          </a:lstStyle>
          <a:p>
            <a:pPr lvl="0"/>
            <a:r>
              <a:rPr lang="en-AU" smtClean="0"/>
              <a:t>Click to edit Master text styles</a:t>
            </a:r>
          </a:p>
        </p:txBody>
      </p:sp>
    </p:spTree>
    <p:extLst>
      <p:ext uri="{BB962C8B-B14F-4D97-AF65-F5344CB8AC3E}">
        <p14:creationId xmlns:p14="http://schemas.microsoft.com/office/powerpoint/2010/main" val="7562378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BLUE DIVIDER Slide">
    <p:spTree>
      <p:nvGrpSpPr>
        <p:cNvPr id="1" name=""/>
        <p:cNvGrpSpPr/>
        <p:nvPr/>
      </p:nvGrpSpPr>
      <p:grpSpPr>
        <a:xfrm>
          <a:off x="0" y="0"/>
          <a:ext cx="0" cy="0"/>
          <a:chOff x="0" y="0"/>
          <a:chExt cx="0" cy="0"/>
        </a:xfrm>
      </p:grpSpPr>
      <p:sp>
        <p:nvSpPr>
          <p:cNvPr id="5" name="Rectangle 4"/>
          <p:cNvSpPr/>
          <p:nvPr userDrawn="1"/>
        </p:nvSpPr>
        <p:spPr bwMode="ltGray">
          <a:xfrm>
            <a:off x="0" y="0"/>
            <a:ext cx="9144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sz="900"/>
          </a:p>
        </p:txBody>
      </p:sp>
      <p:sp>
        <p:nvSpPr>
          <p:cNvPr id="6" name="Rectangle 5"/>
          <p:cNvSpPr/>
          <p:nvPr userDrawn="1"/>
        </p:nvSpPr>
        <p:spPr bwMode="white">
          <a:xfrm flipH="1">
            <a:off x="0" y="5715000"/>
            <a:ext cx="9144000" cy="114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a:p>
        </p:txBody>
      </p:sp>
      <p:sp>
        <p:nvSpPr>
          <p:cNvPr id="7" name="Rectangle 6"/>
          <p:cNvSpPr/>
          <p:nvPr userDrawn="1"/>
        </p:nvSpPr>
        <p:spPr bwMode="ltGray">
          <a:xfrm>
            <a:off x="855663" y="5248275"/>
            <a:ext cx="1358900" cy="1358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a:p>
        </p:txBody>
      </p:sp>
      <p:grpSp>
        <p:nvGrpSpPr>
          <p:cNvPr id="8" name="Group 14"/>
          <p:cNvGrpSpPr>
            <a:grpSpLocks/>
          </p:cNvGrpSpPr>
          <p:nvPr userDrawn="1"/>
        </p:nvGrpSpPr>
        <p:grpSpPr bwMode="auto">
          <a:xfrm>
            <a:off x="223838" y="5967413"/>
            <a:ext cx="1268412" cy="639762"/>
            <a:chOff x="261938" y="5715016"/>
            <a:chExt cx="1612106" cy="789289"/>
          </a:xfrm>
        </p:grpSpPr>
        <p:sp>
          <p:nvSpPr>
            <p:cNvPr id="9" name="Rectangle 8"/>
            <p:cNvSpPr/>
            <p:nvPr userDrawn="1"/>
          </p:nvSpPr>
          <p:spPr>
            <a:xfrm flipH="1">
              <a:off x="261938" y="5715016"/>
              <a:ext cx="1612106" cy="7892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a:p>
          </p:txBody>
        </p:sp>
        <p:pic>
          <p:nvPicPr>
            <p:cNvPr id="10" name="Picture 17" descr="USY_MB1_rgb_Reversed_Standard_Logo.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33773" y="5890063"/>
              <a:ext cx="1268436" cy="439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ctrTitle"/>
          </p:nvPr>
        </p:nvSpPr>
        <p:spPr bwMode="black">
          <a:xfrm>
            <a:off x="285719" y="1777496"/>
            <a:ext cx="7599393" cy="1080000"/>
          </a:xfrm>
        </p:spPr>
        <p:txBody>
          <a:bodyPr anchor="ctr">
            <a:normAutofit/>
          </a:bodyPr>
          <a:lstStyle>
            <a:lvl1pPr algn="l">
              <a:defRPr sz="2800" b="0" baseline="0">
                <a:solidFill>
                  <a:schemeClr val="tx1"/>
                </a:solidFill>
                <a:latin typeface="+mj-lt"/>
              </a:defRPr>
            </a:lvl1pPr>
          </a:lstStyle>
          <a:p>
            <a:r>
              <a:rPr lang="en-AU" smtClean="0"/>
              <a:t>Click to edit Master title style</a:t>
            </a:r>
            <a:endParaRPr lang="en-AU" dirty="0"/>
          </a:p>
        </p:txBody>
      </p:sp>
      <p:sp>
        <p:nvSpPr>
          <p:cNvPr id="13" name="Text Placeholder 12"/>
          <p:cNvSpPr>
            <a:spLocks noGrp="1"/>
          </p:cNvSpPr>
          <p:nvPr>
            <p:ph type="body" sz="quarter" idx="11"/>
          </p:nvPr>
        </p:nvSpPr>
        <p:spPr bwMode="black">
          <a:xfrm>
            <a:off x="7893038" y="1777495"/>
            <a:ext cx="1143012" cy="1080000"/>
          </a:xfrm>
        </p:spPr>
        <p:txBody>
          <a:bodyPr anchor="ctr"/>
          <a:lstStyle>
            <a:lvl1pPr algn="r">
              <a:buNone/>
              <a:defRPr sz="4000" b="1">
                <a:solidFill>
                  <a:schemeClr val="tx1"/>
                </a:solidFill>
                <a:latin typeface="+mj-lt"/>
              </a:defRPr>
            </a:lvl1pPr>
          </a:lstStyle>
          <a:p>
            <a:pPr lvl="0"/>
            <a:r>
              <a:rPr lang="en-AU" smtClean="0"/>
              <a:t>Click to edit Master text styles</a:t>
            </a:r>
          </a:p>
        </p:txBody>
      </p:sp>
      <p:sp>
        <p:nvSpPr>
          <p:cNvPr id="17" name="Text Placeholder 16"/>
          <p:cNvSpPr>
            <a:spLocks noGrp="1"/>
          </p:cNvSpPr>
          <p:nvPr>
            <p:ph type="body" sz="quarter" idx="13"/>
          </p:nvPr>
        </p:nvSpPr>
        <p:spPr bwMode="black">
          <a:xfrm>
            <a:off x="7893038" y="2857496"/>
            <a:ext cx="1144800" cy="142875"/>
          </a:xfrm>
        </p:spPr>
        <p:txBody>
          <a:bodyPr>
            <a:noAutofit/>
          </a:bodyPr>
          <a:lstStyle>
            <a:lvl1pPr algn="ctr">
              <a:buNone/>
              <a:defRPr sz="700" baseline="0">
                <a:solidFill>
                  <a:schemeClr val="tx1"/>
                </a:solidFill>
              </a:defRPr>
            </a:lvl1pPr>
          </a:lstStyle>
          <a:p>
            <a:pPr lvl="0"/>
            <a:r>
              <a:rPr lang="en-AU" smtClean="0"/>
              <a:t>Click to edit Master text styles</a:t>
            </a:r>
          </a:p>
        </p:txBody>
      </p:sp>
    </p:spTree>
    <p:extLst>
      <p:ext uri="{BB962C8B-B14F-4D97-AF65-F5344CB8AC3E}">
        <p14:creationId xmlns:p14="http://schemas.microsoft.com/office/powerpoint/2010/main" val="9526217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dirty="0"/>
          </a:p>
        </p:txBody>
      </p:sp>
      <p:sp>
        <p:nvSpPr>
          <p:cNvPr id="3" name="Content Placeholder 2"/>
          <p:cNvSpPr>
            <a:spLocks noGrp="1"/>
          </p:cNvSpPr>
          <p:nvPr>
            <p:ph idx="1"/>
          </p:nvPr>
        </p:nvSpPr>
        <p:spPr>
          <a:xfrm>
            <a:off x="250824" y="1773238"/>
            <a:ext cx="8662989" cy="4679949"/>
          </a:xfrm>
        </p:spPr>
        <p:txBody>
          <a:bodyPr/>
          <a:lstStyle>
            <a:lvl1pPr>
              <a:spcBef>
                <a:spcPts val="500"/>
              </a:spcBef>
              <a:spcAft>
                <a:spcPts val="500"/>
              </a:spcAft>
              <a:defRPr/>
            </a:lvl1pPr>
            <a:lvl2pPr>
              <a:spcBef>
                <a:spcPts val="500"/>
              </a:spcBef>
              <a:spcAft>
                <a:spcPts val="500"/>
              </a:spcAft>
              <a:defRPr/>
            </a:lvl2pPr>
            <a:lvl3pPr>
              <a:spcBef>
                <a:spcPts val="500"/>
              </a:spcBef>
              <a:spcAft>
                <a:spcPts val="500"/>
              </a:spcAft>
              <a:defRPr/>
            </a:lvl3pPr>
            <a:lvl4pPr>
              <a:spcBef>
                <a:spcPts val="500"/>
              </a:spcBef>
              <a:spcAft>
                <a:spcPts val="500"/>
              </a:spcAft>
              <a:defRPr/>
            </a:lvl4pPr>
            <a:lvl5pPr>
              <a:spcBef>
                <a:spcPts val="500"/>
              </a:spcBef>
              <a:spcAft>
                <a:spcPts val="500"/>
              </a:spcAft>
              <a:defRPr/>
            </a:lvl5pPr>
            <a:lvl6pPr marL="1074738" indent="-174625">
              <a:buClr>
                <a:schemeClr val="accent1"/>
              </a:buClr>
              <a:defRPr sz="1600" baseline="0"/>
            </a:lvl6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AU" dirty="0" smtClean="0"/>
              <a:t>Sixth level</a:t>
            </a:r>
            <a:endParaRPr lang="en-AU" dirty="0"/>
          </a:p>
        </p:txBody>
      </p:sp>
      <p:sp>
        <p:nvSpPr>
          <p:cNvPr id="9" name="Text Placeholder 8"/>
          <p:cNvSpPr>
            <a:spLocks noGrp="1"/>
          </p:cNvSpPr>
          <p:nvPr>
            <p:ph type="body" sz="quarter" idx="13"/>
          </p:nvPr>
        </p:nvSpPr>
        <p:spPr>
          <a:xfrm>
            <a:off x="250825" y="1268413"/>
            <a:ext cx="8662988" cy="485791"/>
          </a:xfrm>
        </p:spPr>
        <p:txBody>
          <a:bodyPr tIns="0" rIns="0" bIns="0" anchor="ctr"/>
          <a:lstStyle>
            <a:lvl1pPr marL="0" indent="0">
              <a:lnSpc>
                <a:spcPts val="1800"/>
              </a:lnSpc>
              <a:spcBef>
                <a:spcPts val="0"/>
              </a:spcBef>
              <a:spcAft>
                <a:spcPts val="0"/>
              </a:spcAft>
              <a:buNone/>
              <a:defRPr sz="2000">
                <a:solidFill>
                  <a:schemeClr val="tx1"/>
                </a:solidFill>
              </a:defRPr>
            </a:lvl1pPr>
          </a:lstStyle>
          <a:p>
            <a:pPr lvl="0"/>
            <a:r>
              <a:rPr lang="en-AU" smtClean="0"/>
              <a:t>Click to edit Master text styles</a:t>
            </a:r>
          </a:p>
        </p:txBody>
      </p:sp>
    </p:spTree>
    <p:extLst>
      <p:ext uri="{BB962C8B-B14F-4D97-AF65-F5344CB8AC3E}">
        <p14:creationId xmlns:p14="http://schemas.microsoft.com/office/powerpoint/2010/main" val="22275912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YELLOW Title Slide">
    <p:spTree>
      <p:nvGrpSpPr>
        <p:cNvPr id="1" name=""/>
        <p:cNvGrpSpPr/>
        <p:nvPr/>
      </p:nvGrpSpPr>
      <p:grpSpPr>
        <a:xfrm>
          <a:off x="0" y="0"/>
          <a:ext cx="0" cy="0"/>
          <a:chOff x="0" y="0"/>
          <a:chExt cx="0" cy="0"/>
        </a:xfrm>
      </p:grpSpPr>
      <p:sp>
        <p:nvSpPr>
          <p:cNvPr id="7" name="Rectangle 6"/>
          <p:cNvSpPr/>
          <p:nvPr userDrawn="1"/>
        </p:nvSpPr>
        <p:spPr bwMode="white">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a:p>
        </p:txBody>
      </p:sp>
      <p:sp>
        <p:nvSpPr>
          <p:cNvPr id="8" name="Rectangle 7"/>
          <p:cNvSpPr/>
          <p:nvPr userDrawn="1"/>
        </p:nvSpPr>
        <p:spPr>
          <a:xfrm>
            <a:off x="1071563" y="0"/>
            <a:ext cx="8072437" cy="578643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a:p>
        </p:txBody>
      </p:sp>
      <p:sp>
        <p:nvSpPr>
          <p:cNvPr id="9" name="Rectangle 8"/>
          <p:cNvSpPr/>
          <p:nvPr userDrawn="1"/>
        </p:nvSpPr>
        <p:spPr bwMode="ltGray">
          <a:xfrm>
            <a:off x="1071563" y="4200525"/>
            <a:ext cx="2303462" cy="23034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a:p>
        </p:txBody>
      </p:sp>
      <p:grpSp>
        <p:nvGrpSpPr>
          <p:cNvPr id="10" name="Group 13"/>
          <p:cNvGrpSpPr>
            <a:grpSpLocks/>
          </p:cNvGrpSpPr>
          <p:nvPr userDrawn="1"/>
        </p:nvGrpSpPr>
        <p:grpSpPr bwMode="auto">
          <a:xfrm>
            <a:off x="369888" y="5811838"/>
            <a:ext cx="1392237" cy="692150"/>
            <a:chOff x="250823" y="260351"/>
            <a:chExt cx="1392218" cy="692149"/>
          </a:xfrm>
        </p:grpSpPr>
        <p:sp>
          <p:nvSpPr>
            <p:cNvPr id="11" name="Rectangle 10"/>
            <p:cNvSpPr/>
            <p:nvPr userDrawn="1"/>
          </p:nvSpPr>
          <p:spPr>
            <a:xfrm flipH="1">
              <a:off x="250823" y="260351"/>
              <a:ext cx="1392218" cy="6921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a:p>
          </p:txBody>
        </p:sp>
        <p:pic>
          <p:nvPicPr>
            <p:cNvPr id="12" name="Picture 14" descr="USY_MB1_rgb_Reversed_Standard_Logo.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12714" y="386828"/>
              <a:ext cx="1268436" cy="439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ctrTitle"/>
          </p:nvPr>
        </p:nvSpPr>
        <p:spPr>
          <a:xfrm>
            <a:off x="1331912" y="285729"/>
            <a:ext cx="7704138" cy="1000132"/>
          </a:xfrm>
        </p:spPr>
        <p:txBody>
          <a:bodyPr>
            <a:normAutofit/>
          </a:bodyPr>
          <a:lstStyle>
            <a:lvl1pPr algn="l">
              <a:lnSpc>
                <a:spcPts val="3100"/>
              </a:lnSpc>
              <a:defRPr sz="3600" b="0" baseline="0">
                <a:solidFill>
                  <a:schemeClr val="tx1"/>
                </a:solidFill>
              </a:defRPr>
            </a:lvl1pPr>
          </a:lstStyle>
          <a:p>
            <a:r>
              <a:rPr lang="en-AU" smtClean="0"/>
              <a:t>Click to edit Master title style</a:t>
            </a:r>
            <a:endParaRPr lang="en-AU" dirty="0"/>
          </a:p>
        </p:txBody>
      </p:sp>
      <p:sp>
        <p:nvSpPr>
          <p:cNvPr id="3" name="Subtitle 2"/>
          <p:cNvSpPr>
            <a:spLocks noGrp="1"/>
          </p:cNvSpPr>
          <p:nvPr>
            <p:ph type="subTitle" idx="1"/>
          </p:nvPr>
        </p:nvSpPr>
        <p:spPr>
          <a:xfrm>
            <a:off x="1331912" y="1285860"/>
            <a:ext cx="7704137" cy="500066"/>
          </a:xfrm>
        </p:spPr>
        <p:txBody>
          <a:bodyPr lIns="91440" rtlCol="0" anchor="ctr">
            <a:normAutofit/>
          </a:bodyPr>
          <a:lstStyle>
            <a:lvl1pPr marL="0" indent="0" algn="l" defTabSz="914400" rtl="0" eaLnBrk="1" latinLnBrk="0" hangingPunct="1">
              <a:spcBef>
                <a:spcPct val="0"/>
              </a:spcBef>
              <a:buNone/>
              <a:defRPr lang="en-AU" sz="2000" b="0" kern="1200" baseline="0" dirty="0" smtClean="0">
                <a:solidFill>
                  <a:schemeClr val="tx1"/>
                </a:solidFill>
                <a:latin typeface="+mj-lt"/>
                <a:ea typeface="+mj-ea"/>
                <a:cs typeface="+mj-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lang="en-AU" dirty="0"/>
          </a:p>
        </p:txBody>
      </p:sp>
      <p:sp>
        <p:nvSpPr>
          <p:cNvPr id="13" name="Content Placeholder 25"/>
          <p:cNvSpPr>
            <a:spLocks noGrp="1"/>
          </p:cNvSpPr>
          <p:nvPr>
            <p:ph sz="quarter" idx="11"/>
          </p:nvPr>
        </p:nvSpPr>
        <p:spPr>
          <a:xfrm>
            <a:off x="3428992" y="5286388"/>
            <a:ext cx="5572133" cy="285752"/>
          </a:xfrm>
        </p:spPr>
        <p:txBody>
          <a:bodyPr tIns="0" rIns="0" bIns="0">
            <a:noAutofit/>
          </a:bodyPr>
          <a:lstStyle>
            <a:lvl1pPr marL="174625" marR="0" indent="-174625" algn="r" defTabSz="914400" rtl="0" eaLnBrk="1" fontAlgn="auto" latinLnBrk="0" hangingPunct="1">
              <a:lnSpc>
                <a:spcPct val="100000"/>
              </a:lnSpc>
              <a:spcBef>
                <a:spcPts val="500"/>
              </a:spcBef>
              <a:spcAft>
                <a:spcPts val="500"/>
              </a:spcAft>
              <a:buClr>
                <a:schemeClr val="accent1"/>
              </a:buClr>
              <a:buSzTx/>
              <a:buFont typeface="Arial" pitchFamily="34" charset="0"/>
              <a:buNone/>
              <a:tabLst/>
              <a:defRPr sz="1400" baseline="0">
                <a:solidFill>
                  <a:schemeClr val="tx1"/>
                </a:solidFill>
              </a:defRPr>
            </a:lvl1pPr>
            <a:lvl2pPr algn="r">
              <a:buNone/>
              <a:defRPr/>
            </a:lvl2pPr>
            <a:lvl3pPr algn="r">
              <a:buNone/>
              <a:defRPr/>
            </a:lvl3pPr>
            <a:lvl4pPr algn="r">
              <a:buNone/>
              <a:defRPr/>
            </a:lvl4pPr>
            <a:lvl5pPr algn="r">
              <a:buNone/>
              <a:defRPr/>
            </a:lvl5pPr>
          </a:lstStyle>
          <a:p>
            <a:pPr lvl="0"/>
            <a:r>
              <a:rPr lang="en-AU" smtClean="0"/>
              <a:t>Click to edit Master text styles</a:t>
            </a:r>
          </a:p>
        </p:txBody>
      </p:sp>
      <p:sp>
        <p:nvSpPr>
          <p:cNvPr id="20" name="Content Placeholder 25"/>
          <p:cNvSpPr>
            <a:spLocks noGrp="1"/>
          </p:cNvSpPr>
          <p:nvPr>
            <p:ph sz="quarter" idx="12"/>
          </p:nvPr>
        </p:nvSpPr>
        <p:spPr>
          <a:xfrm>
            <a:off x="3428992" y="5000636"/>
            <a:ext cx="5572133" cy="285752"/>
          </a:xfrm>
        </p:spPr>
        <p:txBody>
          <a:bodyPr tIns="0" rIns="0" bIns="0" anchor="b">
            <a:noAutofit/>
          </a:bodyPr>
          <a:lstStyle>
            <a:lvl1pPr algn="r">
              <a:buNone/>
              <a:defRPr sz="1400" baseline="0">
                <a:solidFill>
                  <a:schemeClr val="tx1"/>
                </a:solidFill>
              </a:defRPr>
            </a:lvl1pPr>
            <a:lvl2pPr algn="r">
              <a:buNone/>
              <a:defRPr/>
            </a:lvl2pPr>
            <a:lvl3pPr algn="r">
              <a:buNone/>
              <a:defRPr/>
            </a:lvl3pPr>
            <a:lvl4pPr algn="r">
              <a:buNone/>
              <a:defRPr/>
            </a:lvl4pPr>
            <a:lvl5pPr algn="r">
              <a:buNone/>
              <a:defRPr/>
            </a:lvl5pPr>
          </a:lstStyle>
          <a:p>
            <a:pPr lvl="0"/>
            <a:r>
              <a:rPr lang="en-AU" smtClean="0"/>
              <a:t>Click to edit Master text styles</a:t>
            </a:r>
          </a:p>
        </p:txBody>
      </p:sp>
      <p:sp>
        <p:nvSpPr>
          <p:cNvPr id="17" name="Picture Placeholder 16"/>
          <p:cNvSpPr>
            <a:spLocks noGrp="1"/>
          </p:cNvSpPr>
          <p:nvPr>
            <p:ph type="pic" sz="quarter" idx="13"/>
          </p:nvPr>
        </p:nvSpPr>
        <p:spPr>
          <a:xfrm>
            <a:off x="8055033" y="5819652"/>
            <a:ext cx="985150" cy="985150"/>
          </a:xfrm>
          <a:solidFill>
            <a:schemeClr val="bg1"/>
          </a:solidFill>
        </p:spPr>
        <p:txBody>
          <a:bodyPr rtlCol="0" anchor="ctr">
            <a:normAutofit/>
          </a:bodyPr>
          <a:lstStyle>
            <a:lvl1pPr marL="0" indent="0" algn="ctr">
              <a:buNone/>
              <a:defRPr sz="1000" baseline="0"/>
            </a:lvl1pPr>
          </a:lstStyle>
          <a:p>
            <a:pPr lvl="0"/>
            <a:r>
              <a:rPr lang="en-AU" noProof="0" smtClean="0"/>
              <a:t>Click icon to add picture</a:t>
            </a:r>
            <a:endParaRPr lang="en-AU" noProof="0" dirty="0"/>
          </a:p>
        </p:txBody>
      </p:sp>
    </p:spTree>
    <p:extLst>
      <p:ext uri="{BB962C8B-B14F-4D97-AF65-F5344CB8AC3E}">
        <p14:creationId xmlns:p14="http://schemas.microsoft.com/office/powerpoint/2010/main" val="21276649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Content +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dirty="0"/>
          </a:p>
        </p:txBody>
      </p:sp>
      <p:sp>
        <p:nvSpPr>
          <p:cNvPr id="3" name="Content Placeholder 2"/>
          <p:cNvSpPr>
            <a:spLocks noGrp="1"/>
          </p:cNvSpPr>
          <p:nvPr>
            <p:ph idx="1"/>
          </p:nvPr>
        </p:nvSpPr>
        <p:spPr>
          <a:xfrm>
            <a:off x="4643438" y="1783634"/>
            <a:ext cx="4270375" cy="4502885"/>
          </a:xfrm>
        </p:spPr>
        <p:txBody>
          <a:bodyPr/>
          <a:lstStyle>
            <a:lvl1pPr>
              <a:spcBef>
                <a:spcPts val="500"/>
              </a:spcBef>
              <a:spcAft>
                <a:spcPts val="500"/>
              </a:spcAft>
              <a:defRPr/>
            </a:lvl1pPr>
            <a:lvl2pPr>
              <a:spcBef>
                <a:spcPts val="500"/>
              </a:spcBef>
              <a:spcAft>
                <a:spcPts val="500"/>
              </a:spcAft>
              <a:defRPr/>
            </a:lvl2pPr>
            <a:lvl3pPr>
              <a:spcBef>
                <a:spcPts val="500"/>
              </a:spcBef>
              <a:spcAft>
                <a:spcPts val="500"/>
              </a:spcAft>
              <a:defRPr/>
            </a:lvl3pPr>
            <a:lvl4pPr>
              <a:spcBef>
                <a:spcPts val="500"/>
              </a:spcBef>
              <a:spcAft>
                <a:spcPts val="500"/>
              </a:spcAft>
              <a:defRPr/>
            </a:lvl4pPr>
            <a:lvl5pPr>
              <a:spcBef>
                <a:spcPts val="500"/>
              </a:spcBef>
              <a:spcAft>
                <a:spcPts val="500"/>
              </a:spcAft>
              <a:defRPr/>
            </a:lvl5pPr>
            <a:lvl6pPr>
              <a:defRPr/>
            </a:lvl6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AU" dirty="0" smtClean="0"/>
              <a:t>Sixth level</a:t>
            </a:r>
          </a:p>
        </p:txBody>
      </p:sp>
      <p:sp>
        <p:nvSpPr>
          <p:cNvPr id="8" name="Picture Placeholder 7"/>
          <p:cNvSpPr>
            <a:spLocks noGrp="1"/>
          </p:cNvSpPr>
          <p:nvPr>
            <p:ph type="pic" sz="quarter" idx="14"/>
          </p:nvPr>
        </p:nvSpPr>
        <p:spPr>
          <a:xfrm>
            <a:off x="250825" y="1773238"/>
            <a:ext cx="4321175" cy="3941761"/>
          </a:xfrm>
        </p:spPr>
        <p:txBody>
          <a:bodyPr rtlCol="0">
            <a:normAutofit/>
          </a:bodyPr>
          <a:lstStyle>
            <a:lvl1pPr algn="ctr">
              <a:buNone/>
              <a:defRPr baseline="0"/>
            </a:lvl1pPr>
          </a:lstStyle>
          <a:p>
            <a:pPr lvl="0"/>
            <a:r>
              <a:rPr lang="en-AU" noProof="0" smtClean="0"/>
              <a:t>Click icon to add picture</a:t>
            </a:r>
            <a:endParaRPr lang="en-AU" noProof="0" dirty="0"/>
          </a:p>
        </p:txBody>
      </p:sp>
      <p:sp>
        <p:nvSpPr>
          <p:cNvPr id="10" name="Text Placeholder 8"/>
          <p:cNvSpPr>
            <a:spLocks noGrp="1"/>
          </p:cNvSpPr>
          <p:nvPr>
            <p:ph type="body" sz="quarter" idx="15"/>
          </p:nvPr>
        </p:nvSpPr>
        <p:spPr>
          <a:xfrm>
            <a:off x="250825" y="5715000"/>
            <a:ext cx="4392613" cy="593725"/>
          </a:xfrm>
        </p:spPr>
        <p:txBody>
          <a:bodyPr/>
          <a:lstStyle>
            <a:lvl1pPr>
              <a:buNone/>
              <a:defRPr sz="1400" b="0" baseline="0">
                <a:solidFill>
                  <a:schemeClr val="tx1"/>
                </a:solidFill>
              </a:defRPr>
            </a:lvl1pPr>
          </a:lstStyle>
          <a:p>
            <a:pPr lvl="0"/>
            <a:r>
              <a:rPr lang="en-AU" smtClean="0"/>
              <a:t>Click to edit Master text styles</a:t>
            </a:r>
          </a:p>
        </p:txBody>
      </p:sp>
      <p:sp>
        <p:nvSpPr>
          <p:cNvPr id="11" name="Text Placeholder 8"/>
          <p:cNvSpPr>
            <a:spLocks noGrp="1"/>
          </p:cNvSpPr>
          <p:nvPr>
            <p:ph type="body" sz="quarter" idx="13"/>
          </p:nvPr>
        </p:nvSpPr>
        <p:spPr>
          <a:xfrm>
            <a:off x="250825" y="1268413"/>
            <a:ext cx="8662988" cy="485791"/>
          </a:xfrm>
        </p:spPr>
        <p:txBody>
          <a:bodyPr tIns="0" rIns="0" bIns="0" anchor="ctr"/>
          <a:lstStyle>
            <a:lvl1pPr marL="0" indent="0">
              <a:lnSpc>
                <a:spcPts val="1800"/>
              </a:lnSpc>
              <a:spcBef>
                <a:spcPts val="0"/>
              </a:spcBef>
              <a:spcAft>
                <a:spcPts val="0"/>
              </a:spcAft>
              <a:buNone/>
              <a:defRPr sz="2000">
                <a:solidFill>
                  <a:schemeClr val="tx1"/>
                </a:solidFill>
              </a:defRPr>
            </a:lvl1pPr>
          </a:lstStyle>
          <a:p>
            <a:pPr lvl="0"/>
            <a:r>
              <a:rPr lang="en-AU" smtClean="0"/>
              <a:t>Click to edit Master text styles</a:t>
            </a:r>
          </a:p>
        </p:txBody>
      </p:sp>
    </p:spTree>
    <p:extLst>
      <p:ext uri="{BB962C8B-B14F-4D97-AF65-F5344CB8AC3E}">
        <p14:creationId xmlns:p14="http://schemas.microsoft.com/office/powerpoint/2010/main" val="15495414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Content + 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dirty="0"/>
          </a:p>
        </p:txBody>
      </p:sp>
      <p:sp>
        <p:nvSpPr>
          <p:cNvPr id="3" name="Content Placeholder 2"/>
          <p:cNvSpPr>
            <a:spLocks noGrp="1"/>
          </p:cNvSpPr>
          <p:nvPr>
            <p:ph idx="1"/>
          </p:nvPr>
        </p:nvSpPr>
        <p:spPr>
          <a:xfrm>
            <a:off x="4643437" y="1773238"/>
            <a:ext cx="4270375" cy="4513281"/>
          </a:xfrm>
        </p:spPr>
        <p:txBody>
          <a:bodyPr/>
          <a:lstStyle>
            <a:lvl1pPr>
              <a:spcBef>
                <a:spcPts val="500"/>
              </a:spcBef>
              <a:spcAft>
                <a:spcPts val="500"/>
              </a:spcAft>
              <a:defRPr/>
            </a:lvl1pPr>
            <a:lvl2pPr>
              <a:spcBef>
                <a:spcPts val="500"/>
              </a:spcBef>
              <a:spcAft>
                <a:spcPts val="500"/>
              </a:spcAft>
              <a:defRPr/>
            </a:lvl2pPr>
            <a:lvl3pPr>
              <a:spcBef>
                <a:spcPts val="500"/>
              </a:spcBef>
              <a:spcAft>
                <a:spcPts val="500"/>
              </a:spcAft>
              <a:defRPr/>
            </a:lvl3pPr>
            <a:lvl4pPr>
              <a:spcBef>
                <a:spcPts val="500"/>
              </a:spcBef>
              <a:spcAft>
                <a:spcPts val="500"/>
              </a:spcAft>
              <a:defRPr/>
            </a:lvl4pPr>
            <a:lvl5pPr>
              <a:spcBef>
                <a:spcPts val="500"/>
              </a:spcBef>
              <a:spcAft>
                <a:spcPts val="500"/>
              </a:spcAf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AU" dirty="0" smtClean="0"/>
              <a:t>Sixth level</a:t>
            </a:r>
            <a:endParaRPr lang="en-AU" dirty="0"/>
          </a:p>
        </p:txBody>
      </p:sp>
      <p:sp>
        <p:nvSpPr>
          <p:cNvPr id="10" name="Text Placeholder 8"/>
          <p:cNvSpPr>
            <a:spLocks noGrp="1"/>
          </p:cNvSpPr>
          <p:nvPr>
            <p:ph type="body" sz="quarter" idx="15"/>
          </p:nvPr>
        </p:nvSpPr>
        <p:spPr>
          <a:xfrm>
            <a:off x="250825" y="5715001"/>
            <a:ext cx="4392613" cy="428644"/>
          </a:xfrm>
        </p:spPr>
        <p:txBody>
          <a:bodyPr/>
          <a:lstStyle>
            <a:lvl1pPr>
              <a:buNone/>
              <a:defRPr sz="1400" b="0" baseline="0">
                <a:solidFill>
                  <a:schemeClr val="tx1"/>
                </a:solidFill>
              </a:defRPr>
            </a:lvl1pPr>
          </a:lstStyle>
          <a:p>
            <a:pPr lvl="0"/>
            <a:r>
              <a:rPr lang="en-AU" smtClean="0"/>
              <a:t>Click to edit Master text styles</a:t>
            </a:r>
          </a:p>
        </p:txBody>
      </p:sp>
      <p:sp>
        <p:nvSpPr>
          <p:cNvPr id="12" name="Table Placeholder 11"/>
          <p:cNvSpPr>
            <a:spLocks noGrp="1"/>
          </p:cNvSpPr>
          <p:nvPr>
            <p:ph type="tbl" sz="quarter" idx="16"/>
          </p:nvPr>
        </p:nvSpPr>
        <p:spPr>
          <a:xfrm>
            <a:off x="250826" y="1764138"/>
            <a:ext cx="4319004" cy="3950861"/>
          </a:xfrm>
        </p:spPr>
        <p:txBody>
          <a:bodyPr rtlCol="0">
            <a:normAutofit/>
          </a:bodyPr>
          <a:lstStyle>
            <a:lvl1pPr marL="174625" marR="0" indent="-174625" algn="ctr" defTabSz="914400" rtl="0" eaLnBrk="1" fontAlgn="auto" latinLnBrk="0" hangingPunct="1">
              <a:lnSpc>
                <a:spcPct val="100000"/>
              </a:lnSpc>
              <a:spcBef>
                <a:spcPts val="500"/>
              </a:spcBef>
              <a:spcAft>
                <a:spcPts val="500"/>
              </a:spcAft>
              <a:buClr>
                <a:schemeClr val="accent1"/>
              </a:buClr>
              <a:buSzTx/>
              <a:buFont typeface="Arial" pitchFamily="34" charset="0"/>
              <a:buNone/>
              <a:tabLst/>
              <a:defRPr baseline="0"/>
            </a:lvl1pPr>
          </a:lstStyle>
          <a:p>
            <a:pPr lvl="0"/>
            <a:r>
              <a:rPr lang="en-AU" noProof="0" smtClean="0"/>
              <a:t>Click icon to add table</a:t>
            </a:r>
            <a:endParaRPr lang="en-AU" noProof="0" dirty="0" smtClean="0"/>
          </a:p>
        </p:txBody>
      </p:sp>
      <p:sp>
        <p:nvSpPr>
          <p:cNvPr id="13" name="Text Placeholder 8"/>
          <p:cNvSpPr>
            <a:spLocks noGrp="1"/>
          </p:cNvSpPr>
          <p:nvPr>
            <p:ph type="body" sz="quarter" idx="17"/>
          </p:nvPr>
        </p:nvSpPr>
        <p:spPr>
          <a:xfrm>
            <a:off x="250825" y="6143643"/>
            <a:ext cx="4392613" cy="165082"/>
          </a:xfrm>
        </p:spPr>
        <p:txBody>
          <a:bodyPr anchor="ctr">
            <a:noAutofit/>
          </a:bodyPr>
          <a:lstStyle>
            <a:lvl1pPr>
              <a:buNone/>
              <a:defRPr sz="800" b="0" baseline="0">
                <a:solidFill>
                  <a:schemeClr val="tx1"/>
                </a:solidFill>
              </a:defRPr>
            </a:lvl1pPr>
          </a:lstStyle>
          <a:p>
            <a:pPr lvl="0"/>
            <a:r>
              <a:rPr lang="en-AU" smtClean="0"/>
              <a:t>Click to edit Master text styles</a:t>
            </a:r>
          </a:p>
        </p:txBody>
      </p:sp>
      <p:sp>
        <p:nvSpPr>
          <p:cNvPr id="11" name="Text Placeholder 8"/>
          <p:cNvSpPr>
            <a:spLocks noGrp="1"/>
          </p:cNvSpPr>
          <p:nvPr>
            <p:ph type="body" sz="quarter" idx="13"/>
          </p:nvPr>
        </p:nvSpPr>
        <p:spPr>
          <a:xfrm>
            <a:off x="250825" y="1268413"/>
            <a:ext cx="8662988" cy="485791"/>
          </a:xfrm>
        </p:spPr>
        <p:txBody>
          <a:bodyPr tIns="0" rIns="0" bIns="0" anchor="ctr"/>
          <a:lstStyle>
            <a:lvl1pPr marL="0" indent="0">
              <a:lnSpc>
                <a:spcPts val="1800"/>
              </a:lnSpc>
              <a:spcBef>
                <a:spcPts val="0"/>
              </a:spcBef>
              <a:spcAft>
                <a:spcPts val="0"/>
              </a:spcAft>
              <a:buNone/>
              <a:defRPr sz="2000">
                <a:solidFill>
                  <a:schemeClr val="tx1"/>
                </a:solidFill>
              </a:defRPr>
            </a:lvl1pPr>
          </a:lstStyle>
          <a:p>
            <a:pPr lvl="0"/>
            <a:r>
              <a:rPr lang="en-AU" smtClean="0"/>
              <a:t>Click to edit Master text styles</a:t>
            </a:r>
          </a:p>
        </p:txBody>
      </p:sp>
    </p:spTree>
    <p:extLst>
      <p:ext uri="{BB962C8B-B14F-4D97-AF65-F5344CB8AC3E}">
        <p14:creationId xmlns:p14="http://schemas.microsoft.com/office/powerpoint/2010/main" val="30805593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Content +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dirty="0"/>
          </a:p>
        </p:txBody>
      </p:sp>
      <p:sp>
        <p:nvSpPr>
          <p:cNvPr id="3" name="Content Placeholder 2"/>
          <p:cNvSpPr>
            <a:spLocks noGrp="1"/>
          </p:cNvSpPr>
          <p:nvPr>
            <p:ph idx="1"/>
          </p:nvPr>
        </p:nvSpPr>
        <p:spPr>
          <a:xfrm>
            <a:off x="4643438" y="1773238"/>
            <a:ext cx="4270375" cy="4513281"/>
          </a:xfrm>
        </p:spPr>
        <p:txBody>
          <a:bodyPr/>
          <a:lstStyle>
            <a:lvl1pPr>
              <a:spcBef>
                <a:spcPts val="500"/>
              </a:spcBef>
              <a:spcAft>
                <a:spcPts val="500"/>
              </a:spcAft>
              <a:defRPr/>
            </a:lvl1pPr>
            <a:lvl2pPr>
              <a:spcBef>
                <a:spcPts val="500"/>
              </a:spcBef>
              <a:spcAft>
                <a:spcPts val="500"/>
              </a:spcAft>
              <a:defRPr/>
            </a:lvl2pPr>
            <a:lvl3pPr>
              <a:spcBef>
                <a:spcPts val="500"/>
              </a:spcBef>
              <a:spcAft>
                <a:spcPts val="500"/>
              </a:spcAft>
              <a:defRPr/>
            </a:lvl3pPr>
            <a:lvl4pPr>
              <a:spcBef>
                <a:spcPts val="500"/>
              </a:spcBef>
              <a:spcAft>
                <a:spcPts val="500"/>
              </a:spcAft>
              <a:defRPr/>
            </a:lvl4pPr>
            <a:lvl5pPr>
              <a:spcBef>
                <a:spcPts val="500"/>
              </a:spcBef>
              <a:spcAft>
                <a:spcPts val="500"/>
              </a:spcAf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AU" dirty="0" smtClean="0"/>
              <a:t>Sixth level</a:t>
            </a:r>
            <a:endParaRPr lang="en-AU" dirty="0"/>
          </a:p>
        </p:txBody>
      </p:sp>
      <p:sp>
        <p:nvSpPr>
          <p:cNvPr id="10" name="Text Placeholder 8"/>
          <p:cNvSpPr>
            <a:spLocks noGrp="1"/>
          </p:cNvSpPr>
          <p:nvPr>
            <p:ph type="body" sz="quarter" idx="15"/>
          </p:nvPr>
        </p:nvSpPr>
        <p:spPr>
          <a:xfrm>
            <a:off x="250825" y="5715001"/>
            <a:ext cx="4392613" cy="428644"/>
          </a:xfrm>
        </p:spPr>
        <p:txBody>
          <a:bodyPr/>
          <a:lstStyle>
            <a:lvl1pPr>
              <a:buNone/>
              <a:defRPr sz="1400" b="0" baseline="0">
                <a:solidFill>
                  <a:schemeClr val="tx1"/>
                </a:solidFill>
              </a:defRPr>
            </a:lvl1pPr>
          </a:lstStyle>
          <a:p>
            <a:pPr lvl="0"/>
            <a:r>
              <a:rPr lang="en-AU" smtClean="0"/>
              <a:t>Click to edit Master text styles</a:t>
            </a:r>
          </a:p>
        </p:txBody>
      </p:sp>
      <p:sp>
        <p:nvSpPr>
          <p:cNvPr id="13" name="Text Placeholder 8"/>
          <p:cNvSpPr>
            <a:spLocks noGrp="1"/>
          </p:cNvSpPr>
          <p:nvPr>
            <p:ph type="body" sz="quarter" idx="17"/>
          </p:nvPr>
        </p:nvSpPr>
        <p:spPr>
          <a:xfrm>
            <a:off x="250825" y="6143643"/>
            <a:ext cx="4392613" cy="165082"/>
          </a:xfrm>
        </p:spPr>
        <p:txBody>
          <a:bodyPr anchor="ctr">
            <a:noAutofit/>
          </a:bodyPr>
          <a:lstStyle>
            <a:lvl1pPr>
              <a:buNone/>
              <a:defRPr sz="800" b="0" baseline="0">
                <a:solidFill>
                  <a:schemeClr val="tx1"/>
                </a:solidFill>
              </a:defRPr>
            </a:lvl1pPr>
          </a:lstStyle>
          <a:p>
            <a:pPr lvl="0"/>
            <a:r>
              <a:rPr lang="en-AU" smtClean="0"/>
              <a:t>Click to edit Master text styles</a:t>
            </a:r>
          </a:p>
        </p:txBody>
      </p:sp>
      <p:sp>
        <p:nvSpPr>
          <p:cNvPr id="14" name="Chart Placeholder 13"/>
          <p:cNvSpPr>
            <a:spLocks noGrp="1"/>
          </p:cNvSpPr>
          <p:nvPr>
            <p:ph type="chart" sz="quarter" idx="18"/>
          </p:nvPr>
        </p:nvSpPr>
        <p:spPr>
          <a:xfrm>
            <a:off x="250825" y="1764139"/>
            <a:ext cx="4321175" cy="3950860"/>
          </a:xfrm>
        </p:spPr>
        <p:txBody>
          <a:bodyPr rtlCol="0">
            <a:normAutofit/>
          </a:bodyPr>
          <a:lstStyle>
            <a:lvl1pPr marL="174625" marR="0" indent="-174625" algn="ctr" defTabSz="914400" rtl="0" eaLnBrk="1" fontAlgn="auto" latinLnBrk="0" hangingPunct="1">
              <a:lnSpc>
                <a:spcPct val="100000"/>
              </a:lnSpc>
              <a:spcBef>
                <a:spcPts val="500"/>
              </a:spcBef>
              <a:spcAft>
                <a:spcPts val="500"/>
              </a:spcAft>
              <a:buClr>
                <a:schemeClr val="accent1"/>
              </a:buClr>
              <a:buSzTx/>
              <a:buFont typeface="Arial" pitchFamily="34" charset="0"/>
              <a:buNone/>
              <a:tabLst/>
              <a:defRPr/>
            </a:lvl1pPr>
          </a:lstStyle>
          <a:p>
            <a:pPr lvl="0"/>
            <a:r>
              <a:rPr lang="en-AU" noProof="0" smtClean="0"/>
              <a:t>Click icon to add chart</a:t>
            </a:r>
            <a:endParaRPr lang="en-AU" noProof="0" dirty="0"/>
          </a:p>
        </p:txBody>
      </p:sp>
      <p:sp>
        <p:nvSpPr>
          <p:cNvPr id="11" name="Text Placeholder 8"/>
          <p:cNvSpPr>
            <a:spLocks noGrp="1"/>
          </p:cNvSpPr>
          <p:nvPr>
            <p:ph type="body" sz="quarter" idx="13"/>
          </p:nvPr>
        </p:nvSpPr>
        <p:spPr>
          <a:xfrm>
            <a:off x="250825" y="1268413"/>
            <a:ext cx="8662988" cy="485791"/>
          </a:xfrm>
        </p:spPr>
        <p:txBody>
          <a:bodyPr tIns="0" rIns="0" bIns="0" anchor="ctr"/>
          <a:lstStyle>
            <a:lvl1pPr marL="0" indent="0">
              <a:lnSpc>
                <a:spcPts val="1800"/>
              </a:lnSpc>
              <a:spcBef>
                <a:spcPts val="0"/>
              </a:spcBef>
              <a:spcAft>
                <a:spcPts val="0"/>
              </a:spcAft>
              <a:buNone/>
              <a:defRPr sz="2000">
                <a:solidFill>
                  <a:schemeClr val="tx1"/>
                </a:solidFill>
              </a:defRPr>
            </a:lvl1pPr>
          </a:lstStyle>
          <a:p>
            <a:pPr lvl="0"/>
            <a:r>
              <a:rPr lang="en-AU" smtClean="0"/>
              <a:t>Click to edit Master text styles</a:t>
            </a:r>
          </a:p>
        </p:txBody>
      </p:sp>
    </p:spTree>
    <p:extLst>
      <p:ext uri="{BB962C8B-B14F-4D97-AF65-F5344CB8AC3E}">
        <p14:creationId xmlns:p14="http://schemas.microsoft.com/office/powerpoint/2010/main" val="32173145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dirty="0"/>
          </a:p>
        </p:txBody>
      </p:sp>
      <p:sp>
        <p:nvSpPr>
          <p:cNvPr id="8" name="Picture Placeholder 7"/>
          <p:cNvSpPr>
            <a:spLocks noGrp="1"/>
          </p:cNvSpPr>
          <p:nvPr>
            <p:ph type="pic" sz="quarter" idx="14"/>
          </p:nvPr>
        </p:nvSpPr>
        <p:spPr>
          <a:xfrm>
            <a:off x="250826" y="1773238"/>
            <a:ext cx="8662988" cy="4679949"/>
          </a:xfrm>
        </p:spPr>
        <p:txBody>
          <a:bodyPr rtlCol="0">
            <a:normAutofit/>
          </a:bodyPr>
          <a:lstStyle>
            <a:lvl1pPr marL="174625" marR="0" indent="-174625" algn="ctr" defTabSz="914400" rtl="0" eaLnBrk="1" fontAlgn="auto" latinLnBrk="0" hangingPunct="1">
              <a:lnSpc>
                <a:spcPct val="100000"/>
              </a:lnSpc>
              <a:spcBef>
                <a:spcPts val="500"/>
              </a:spcBef>
              <a:spcAft>
                <a:spcPts val="500"/>
              </a:spcAft>
              <a:buClr>
                <a:schemeClr val="accent1"/>
              </a:buClr>
              <a:buSzTx/>
              <a:buFont typeface="Arial" pitchFamily="34" charset="0"/>
              <a:buNone/>
              <a:tabLst/>
              <a:defRPr/>
            </a:lvl1pPr>
          </a:lstStyle>
          <a:p>
            <a:pPr lvl="0"/>
            <a:r>
              <a:rPr lang="en-AU" noProof="0" smtClean="0"/>
              <a:t>Click icon to add picture</a:t>
            </a:r>
            <a:endParaRPr lang="en-AU" noProof="0" dirty="0" smtClean="0"/>
          </a:p>
        </p:txBody>
      </p:sp>
      <p:sp>
        <p:nvSpPr>
          <p:cNvPr id="7" name="Text Placeholder 8"/>
          <p:cNvSpPr>
            <a:spLocks noGrp="1"/>
          </p:cNvSpPr>
          <p:nvPr>
            <p:ph type="body" sz="quarter" idx="13"/>
          </p:nvPr>
        </p:nvSpPr>
        <p:spPr>
          <a:xfrm>
            <a:off x="250825" y="1268413"/>
            <a:ext cx="8662988" cy="485791"/>
          </a:xfrm>
        </p:spPr>
        <p:txBody>
          <a:bodyPr tIns="0" rIns="0" bIns="0" anchor="ctr"/>
          <a:lstStyle>
            <a:lvl1pPr marL="0" indent="0">
              <a:lnSpc>
                <a:spcPts val="1800"/>
              </a:lnSpc>
              <a:spcBef>
                <a:spcPts val="0"/>
              </a:spcBef>
              <a:spcAft>
                <a:spcPts val="0"/>
              </a:spcAft>
              <a:buNone/>
              <a:defRPr sz="2000">
                <a:solidFill>
                  <a:schemeClr val="tx1"/>
                </a:solidFill>
              </a:defRPr>
            </a:lvl1pPr>
          </a:lstStyle>
          <a:p>
            <a:pPr lvl="0"/>
            <a:r>
              <a:rPr lang="en-AU" smtClean="0"/>
              <a:t>Click to edit Master text styles</a:t>
            </a:r>
          </a:p>
        </p:txBody>
      </p:sp>
    </p:spTree>
    <p:extLst>
      <p:ext uri="{BB962C8B-B14F-4D97-AF65-F5344CB8AC3E}">
        <p14:creationId xmlns:p14="http://schemas.microsoft.com/office/powerpoint/2010/main" val="26549941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dirty="0"/>
          </a:p>
        </p:txBody>
      </p:sp>
      <p:sp>
        <p:nvSpPr>
          <p:cNvPr id="3" name="Content Placeholder 2"/>
          <p:cNvSpPr>
            <a:spLocks noGrp="1"/>
          </p:cNvSpPr>
          <p:nvPr>
            <p:ph sz="half" idx="1"/>
          </p:nvPr>
        </p:nvSpPr>
        <p:spPr>
          <a:xfrm>
            <a:off x="250824" y="1773237"/>
            <a:ext cx="4321176" cy="4535487"/>
          </a:xfrm>
        </p:spPr>
        <p:txBody>
          <a:bodyPr/>
          <a:lstStyle>
            <a:lvl1pPr>
              <a:defRPr sz="2000"/>
            </a:lvl1pPr>
            <a:lvl2pPr>
              <a:defRPr sz="1800"/>
            </a:lvl2pPr>
            <a:lvl3pPr>
              <a:defRPr sz="1800"/>
            </a:lvl3pPr>
            <a:lvl4pPr>
              <a:defRPr sz="1800"/>
            </a:lvl4pPr>
            <a:lvl5pPr>
              <a:defRPr sz="1600"/>
            </a:lvl5pPr>
            <a:lvl6pPr>
              <a:defRPr sz="16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AU" dirty="0" smtClean="0"/>
              <a:t>Sixth level</a:t>
            </a:r>
            <a:endParaRPr lang="en-AU" dirty="0"/>
          </a:p>
        </p:txBody>
      </p:sp>
      <p:sp>
        <p:nvSpPr>
          <p:cNvPr id="4" name="Content Placeholder 3"/>
          <p:cNvSpPr>
            <a:spLocks noGrp="1"/>
          </p:cNvSpPr>
          <p:nvPr>
            <p:ph sz="half" idx="2"/>
          </p:nvPr>
        </p:nvSpPr>
        <p:spPr>
          <a:xfrm>
            <a:off x="4643438" y="1773237"/>
            <a:ext cx="4270375" cy="4535487"/>
          </a:xfrm>
        </p:spPr>
        <p:txBody>
          <a:bodyPr/>
          <a:lstStyle>
            <a:lvl1pPr>
              <a:defRPr sz="2000"/>
            </a:lvl1pPr>
            <a:lvl2pPr>
              <a:defRPr sz="1800"/>
            </a:lvl2pPr>
            <a:lvl3pPr>
              <a:defRPr sz="1800"/>
            </a:lvl3pPr>
            <a:lvl4pPr>
              <a:defRPr sz="1800"/>
            </a:lvl4pPr>
            <a:lvl5pPr>
              <a:defRPr sz="1600"/>
            </a:lvl5pPr>
            <a:lvl6pPr>
              <a:defRPr sz="16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AU" dirty="0" smtClean="0"/>
              <a:t>Sixth level</a:t>
            </a:r>
            <a:endParaRPr lang="en-AU" dirty="0"/>
          </a:p>
        </p:txBody>
      </p:sp>
      <p:sp>
        <p:nvSpPr>
          <p:cNvPr id="9" name="Text Placeholder 8"/>
          <p:cNvSpPr>
            <a:spLocks noGrp="1"/>
          </p:cNvSpPr>
          <p:nvPr>
            <p:ph type="body" sz="quarter" idx="13"/>
          </p:nvPr>
        </p:nvSpPr>
        <p:spPr>
          <a:xfrm>
            <a:off x="250825" y="1268413"/>
            <a:ext cx="8662988" cy="485791"/>
          </a:xfrm>
        </p:spPr>
        <p:txBody>
          <a:bodyPr tIns="0" rIns="0" bIns="0" anchor="ctr"/>
          <a:lstStyle>
            <a:lvl1pPr marL="0" indent="0">
              <a:lnSpc>
                <a:spcPts val="1800"/>
              </a:lnSpc>
              <a:spcBef>
                <a:spcPts val="0"/>
              </a:spcBef>
              <a:spcAft>
                <a:spcPts val="0"/>
              </a:spcAft>
              <a:buNone/>
              <a:defRPr sz="2000">
                <a:solidFill>
                  <a:schemeClr val="tx1"/>
                </a:solidFill>
              </a:defRPr>
            </a:lvl1pPr>
          </a:lstStyle>
          <a:p>
            <a:pPr lvl="0"/>
            <a:r>
              <a:rPr lang="en-AU" smtClean="0"/>
              <a:t>Click to edit Master text styles</a:t>
            </a:r>
          </a:p>
        </p:txBody>
      </p:sp>
    </p:spTree>
    <p:extLst>
      <p:ext uri="{BB962C8B-B14F-4D97-AF65-F5344CB8AC3E}">
        <p14:creationId xmlns:p14="http://schemas.microsoft.com/office/powerpoint/2010/main" val="30858167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dirty="0"/>
          </a:p>
        </p:txBody>
      </p:sp>
    </p:spTree>
    <p:extLst>
      <p:ext uri="{BB962C8B-B14F-4D97-AF65-F5344CB8AC3E}">
        <p14:creationId xmlns:p14="http://schemas.microsoft.com/office/powerpoint/2010/main" val="41950470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31554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Tree>
    <p:extLst>
      <p:ext uri="{BB962C8B-B14F-4D97-AF65-F5344CB8AC3E}">
        <p14:creationId xmlns:p14="http://schemas.microsoft.com/office/powerpoint/2010/main" val="21657504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78574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pic>
        <p:nvPicPr>
          <p:cNvPr id="4" name="Picture 9" descr="science_lab copy.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246438"/>
            <a:ext cx="9144000" cy="361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bwMode="invGray">
          <a:xfrm>
            <a:off x="0" y="0"/>
            <a:ext cx="9144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a:solidFill>
                <a:schemeClr val="tx1"/>
              </a:solidFill>
            </a:endParaRPr>
          </a:p>
        </p:txBody>
      </p:sp>
      <p:sp>
        <p:nvSpPr>
          <p:cNvPr id="6" name="Rectangle 5"/>
          <p:cNvSpPr/>
          <p:nvPr userDrawn="1"/>
        </p:nvSpPr>
        <p:spPr bwMode="ltGray">
          <a:xfrm>
            <a:off x="1071563" y="4200525"/>
            <a:ext cx="2303462" cy="23034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a:p>
        </p:txBody>
      </p:sp>
      <p:grpSp>
        <p:nvGrpSpPr>
          <p:cNvPr id="7" name="Group 20"/>
          <p:cNvGrpSpPr>
            <a:grpSpLocks/>
          </p:cNvGrpSpPr>
          <p:nvPr userDrawn="1"/>
        </p:nvGrpSpPr>
        <p:grpSpPr bwMode="auto">
          <a:xfrm>
            <a:off x="261938" y="5715000"/>
            <a:ext cx="1612900" cy="788988"/>
            <a:chOff x="261938" y="5715016"/>
            <a:chExt cx="1612106" cy="789289"/>
          </a:xfrm>
        </p:grpSpPr>
        <p:sp>
          <p:nvSpPr>
            <p:cNvPr id="8" name="Rectangle 7"/>
            <p:cNvSpPr/>
            <p:nvPr userDrawn="1"/>
          </p:nvSpPr>
          <p:spPr>
            <a:xfrm flipH="1">
              <a:off x="261938" y="5715016"/>
              <a:ext cx="1612106" cy="7892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a:p>
          </p:txBody>
        </p:sp>
        <p:pic>
          <p:nvPicPr>
            <p:cNvPr id="9" name="Picture 17" descr="USY_MB1_rgb_Reversed_Standard_Logo.pn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33773" y="5890063"/>
              <a:ext cx="1268436" cy="439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6569" name="Title Placeholder 1"/>
          <p:cNvSpPr>
            <a:spLocks noGrp="1"/>
          </p:cNvSpPr>
          <p:nvPr>
            <p:ph type="ctrTitle"/>
          </p:nvPr>
        </p:nvSpPr>
        <p:spPr>
          <a:xfrm>
            <a:off x="250825" y="260350"/>
            <a:ext cx="8662988" cy="1081088"/>
          </a:xfrm>
        </p:spPr>
        <p:txBody>
          <a:bodyPr/>
          <a:lstStyle>
            <a:lvl1pPr algn="l">
              <a:lnSpc>
                <a:spcPct val="90000"/>
              </a:lnSpc>
              <a:defRPr sz="3600"/>
            </a:lvl1pPr>
          </a:lstStyle>
          <a:p>
            <a:r>
              <a:rPr lang="en-AU"/>
              <a:t>Click to edit Master title style</a:t>
            </a:r>
          </a:p>
        </p:txBody>
      </p:sp>
      <p:sp>
        <p:nvSpPr>
          <p:cNvPr id="66570" name="Text Placeholder 2"/>
          <p:cNvSpPr>
            <a:spLocks noGrp="1"/>
          </p:cNvSpPr>
          <p:nvPr>
            <p:ph type="subTitle" idx="1"/>
          </p:nvPr>
        </p:nvSpPr>
        <p:spPr>
          <a:xfrm>
            <a:off x="250825" y="1268413"/>
            <a:ext cx="8662988" cy="576262"/>
          </a:xfrm>
        </p:spPr>
        <p:txBody>
          <a:bodyPr lIns="90000"/>
          <a:lstStyle>
            <a:lvl1pPr marL="0" indent="0">
              <a:buFont typeface="Arial" charset="0"/>
              <a:buNone/>
              <a:defRPr>
                <a:solidFill>
                  <a:schemeClr val="bg1"/>
                </a:solidFill>
              </a:defRPr>
            </a:lvl1pPr>
          </a:lstStyle>
          <a:p>
            <a:r>
              <a:rPr lang="en-AU"/>
              <a:t>Click to edit Master subtitle style</a:t>
            </a:r>
          </a:p>
        </p:txBody>
      </p:sp>
    </p:spTree>
    <p:extLst>
      <p:ext uri="{BB962C8B-B14F-4D97-AF65-F5344CB8AC3E}">
        <p14:creationId xmlns:p14="http://schemas.microsoft.com/office/powerpoint/2010/main" val="3783862450"/>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ED Title Slide + IMAGE">
    <p:spTree>
      <p:nvGrpSpPr>
        <p:cNvPr id="1" name=""/>
        <p:cNvGrpSpPr/>
        <p:nvPr/>
      </p:nvGrpSpPr>
      <p:grpSpPr>
        <a:xfrm>
          <a:off x="0" y="0"/>
          <a:ext cx="0" cy="0"/>
          <a:chOff x="0" y="0"/>
          <a:chExt cx="0" cy="0"/>
        </a:xfrm>
      </p:grpSpPr>
      <p:pic>
        <p:nvPicPr>
          <p:cNvPr id="7" name="Picture 9" descr="lecture_theatre.jpg"/>
          <p:cNvPicPr>
            <a:picLocks noChangeAspect="1"/>
          </p:cNvPicPr>
          <p:nvPr userDrawn="1"/>
        </p:nvPicPr>
        <p:blipFill>
          <a:blip r:embed="rId2">
            <a:extLst>
              <a:ext uri="{28A0092B-C50C-407E-A947-70E740481C1C}">
                <a14:useLocalDpi xmlns:a14="http://schemas.microsoft.com/office/drawing/2010/main" val="0"/>
              </a:ext>
            </a:extLst>
          </a:blip>
          <a:srcRect l="5984" t="6509" r="12701" b="13737"/>
          <a:stretch>
            <a:fillRect/>
          </a:stretch>
        </p:blipFill>
        <p:spPr bwMode="auto">
          <a:xfrm flipH="1">
            <a:off x="0" y="3357563"/>
            <a:ext cx="9144000" cy="350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userDrawn="1"/>
        </p:nvSpPr>
        <p:spPr bwMode="invGray">
          <a:xfrm>
            <a:off x="0" y="0"/>
            <a:ext cx="91440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a:p>
        </p:txBody>
      </p:sp>
      <p:sp>
        <p:nvSpPr>
          <p:cNvPr id="9" name="Rectangle 8"/>
          <p:cNvSpPr/>
          <p:nvPr userDrawn="1"/>
        </p:nvSpPr>
        <p:spPr bwMode="ltGray">
          <a:xfrm>
            <a:off x="1071563" y="4200525"/>
            <a:ext cx="2303462" cy="23034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a:p>
        </p:txBody>
      </p:sp>
      <p:grpSp>
        <p:nvGrpSpPr>
          <p:cNvPr id="10" name="Group 15"/>
          <p:cNvGrpSpPr>
            <a:grpSpLocks/>
          </p:cNvGrpSpPr>
          <p:nvPr userDrawn="1"/>
        </p:nvGrpSpPr>
        <p:grpSpPr bwMode="auto">
          <a:xfrm>
            <a:off x="347663" y="5762625"/>
            <a:ext cx="1465262" cy="741363"/>
            <a:chOff x="347632" y="5762704"/>
            <a:chExt cx="1465200" cy="741600"/>
          </a:xfrm>
        </p:grpSpPr>
        <p:sp>
          <p:nvSpPr>
            <p:cNvPr id="11" name="Rectangle 10"/>
            <p:cNvSpPr/>
            <p:nvPr userDrawn="1"/>
          </p:nvSpPr>
          <p:spPr>
            <a:xfrm>
              <a:off x="347632" y="5762704"/>
              <a:ext cx="1465200" cy="741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a:p>
          </p:txBody>
        </p:sp>
        <p:pic>
          <p:nvPicPr>
            <p:cNvPr id="12" name="Picture 14" descr="USY_MB1_rgb_Reversed_Standard_Logo.pn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46014" y="5913907"/>
              <a:ext cx="1268436" cy="439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ctrTitle"/>
          </p:nvPr>
        </p:nvSpPr>
        <p:spPr>
          <a:xfrm>
            <a:off x="285720" y="285729"/>
            <a:ext cx="8750330" cy="1000132"/>
          </a:xfrm>
        </p:spPr>
        <p:txBody>
          <a:bodyPr>
            <a:normAutofit/>
          </a:bodyPr>
          <a:lstStyle>
            <a:lvl1pPr algn="l">
              <a:lnSpc>
                <a:spcPts val="3100"/>
              </a:lnSpc>
              <a:defRPr sz="3600" b="0" baseline="0">
                <a:solidFill>
                  <a:schemeClr val="bg1"/>
                </a:solidFill>
              </a:defRPr>
            </a:lvl1pPr>
          </a:lstStyle>
          <a:p>
            <a:r>
              <a:rPr lang="en-AU" smtClean="0"/>
              <a:t>Click to edit Master title style</a:t>
            </a:r>
            <a:endParaRPr lang="en-AU" dirty="0"/>
          </a:p>
        </p:txBody>
      </p:sp>
      <p:sp>
        <p:nvSpPr>
          <p:cNvPr id="3" name="Subtitle 2"/>
          <p:cNvSpPr>
            <a:spLocks noGrp="1"/>
          </p:cNvSpPr>
          <p:nvPr>
            <p:ph type="subTitle" idx="1"/>
          </p:nvPr>
        </p:nvSpPr>
        <p:spPr>
          <a:xfrm>
            <a:off x="285720" y="1285860"/>
            <a:ext cx="8750329" cy="500066"/>
          </a:xfrm>
        </p:spPr>
        <p:txBody>
          <a:bodyPr lIns="91440" rtlCol="0" anchor="ctr">
            <a:normAutofit/>
          </a:bodyPr>
          <a:lstStyle>
            <a:lvl1pPr marL="0" indent="0" algn="l" defTabSz="914400" rtl="0" eaLnBrk="1" latinLnBrk="0" hangingPunct="1">
              <a:spcBef>
                <a:spcPct val="0"/>
              </a:spcBef>
              <a:buNone/>
              <a:defRPr lang="en-AU" sz="2000" b="0" kern="1200" baseline="0" dirty="0" smtClean="0">
                <a:solidFill>
                  <a:schemeClr val="bg1"/>
                </a:solidFill>
                <a:latin typeface="+mj-lt"/>
                <a:ea typeface="+mj-ea"/>
                <a:cs typeface="+mj-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lang="en-AU" dirty="0"/>
          </a:p>
        </p:txBody>
      </p:sp>
      <p:sp>
        <p:nvSpPr>
          <p:cNvPr id="19" name="Content Placeholder 25"/>
          <p:cNvSpPr>
            <a:spLocks noGrp="1"/>
          </p:cNvSpPr>
          <p:nvPr>
            <p:ph sz="quarter" idx="11"/>
          </p:nvPr>
        </p:nvSpPr>
        <p:spPr>
          <a:xfrm>
            <a:off x="250826" y="3000372"/>
            <a:ext cx="8750300" cy="285752"/>
          </a:xfrm>
        </p:spPr>
        <p:txBody>
          <a:bodyPr tIns="0" rIns="0" bIns="0" anchor="b">
            <a:noAutofit/>
          </a:bodyPr>
          <a:lstStyle>
            <a:lvl1pPr marL="174625" marR="0" indent="-174625" algn="r" defTabSz="914400" rtl="0" eaLnBrk="1" fontAlgn="auto" latinLnBrk="0" hangingPunct="1">
              <a:lnSpc>
                <a:spcPct val="100000"/>
              </a:lnSpc>
              <a:spcBef>
                <a:spcPts val="500"/>
              </a:spcBef>
              <a:spcAft>
                <a:spcPts val="500"/>
              </a:spcAft>
              <a:buClr>
                <a:schemeClr val="accent1"/>
              </a:buClr>
              <a:buSzTx/>
              <a:buFont typeface="Arial" pitchFamily="34" charset="0"/>
              <a:buNone/>
              <a:tabLst/>
              <a:defRPr sz="1400" baseline="0">
                <a:solidFill>
                  <a:schemeClr val="bg1"/>
                </a:solidFill>
              </a:defRPr>
            </a:lvl1pPr>
            <a:lvl2pPr algn="r">
              <a:buNone/>
              <a:defRPr/>
            </a:lvl2pPr>
            <a:lvl3pPr algn="r">
              <a:buNone/>
              <a:defRPr/>
            </a:lvl3pPr>
            <a:lvl4pPr algn="r">
              <a:buNone/>
              <a:defRPr/>
            </a:lvl4pPr>
            <a:lvl5pPr algn="r">
              <a:buNone/>
              <a:defRPr/>
            </a:lvl5pPr>
          </a:lstStyle>
          <a:p>
            <a:pPr lvl="0"/>
            <a:r>
              <a:rPr lang="en-AU" smtClean="0"/>
              <a:t>Click to edit Master text styles</a:t>
            </a:r>
          </a:p>
        </p:txBody>
      </p:sp>
      <p:sp>
        <p:nvSpPr>
          <p:cNvPr id="20" name="Content Placeholder 25"/>
          <p:cNvSpPr>
            <a:spLocks noGrp="1"/>
          </p:cNvSpPr>
          <p:nvPr>
            <p:ph sz="quarter" idx="12"/>
          </p:nvPr>
        </p:nvSpPr>
        <p:spPr>
          <a:xfrm>
            <a:off x="250826" y="2714620"/>
            <a:ext cx="8750300" cy="285752"/>
          </a:xfrm>
        </p:spPr>
        <p:txBody>
          <a:bodyPr tIns="0" rIns="0" bIns="0" anchor="b">
            <a:noAutofit/>
          </a:bodyPr>
          <a:lstStyle>
            <a:lvl1pPr algn="r">
              <a:buNone/>
              <a:defRPr sz="1400" baseline="0">
                <a:solidFill>
                  <a:schemeClr val="bg1"/>
                </a:solidFill>
              </a:defRPr>
            </a:lvl1pPr>
            <a:lvl2pPr algn="r">
              <a:buNone/>
              <a:defRPr/>
            </a:lvl2pPr>
            <a:lvl3pPr algn="r">
              <a:buNone/>
              <a:defRPr/>
            </a:lvl3pPr>
            <a:lvl4pPr algn="r">
              <a:buNone/>
              <a:defRPr/>
            </a:lvl4pPr>
            <a:lvl5pPr algn="r">
              <a:buNone/>
              <a:defRPr/>
            </a:lvl5pPr>
          </a:lstStyle>
          <a:p>
            <a:pPr lvl="0"/>
            <a:r>
              <a:rPr lang="en-AU" smtClean="0"/>
              <a:t>Click to edit Master text styles</a:t>
            </a:r>
          </a:p>
        </p:txBody>
      </p:sp>
      <p:sp>
        <p:nvSpPr>
          <p:cNvPr id="17" name="Picture Placeholder 16"/>
          <p:cNvSpPr>
            <a:spLocks noGrp="1"/>
          </p:cNvSpPr>
          <p:nvPr>
            <p:ph type="pic" sz="quarter" idx="14"/>
          </p:nvPr>
        </p:nvSpPr>
        <p:spPr>
          <a:xfrm>
            <a:off x="7514706" y="5112818"/>
            <a:ext cx="1399108" cy="1399108"/>
          </a:xfrm>
          <a:solidFill>
            <a:schemeClr val="bg1"/>
          </a:solidFill>
        </p:spPr>
        <p:txBody>
          <a:bodyPr rtlCol="0" anchor="ctr">
            <a:normAutofit/>
          </a:bodyPr>
          <a:lstStyle>
            <a:lvl1pPr marL="0" indent="0" algn="ctr">
              <a:buNone/>
              <a:defRPr sz="1000" baseline="0"/>
            </a:lvl1pPr>
          </a:lstStyle>
          <a:p>
            <a:pPr lvl="0"/>
            <a:r>
              <a:rPr lang="en-AU" noProof="0" smtClean="0"/>
              <a:t>Click icon to add picture</a:t>
            </a:r>
            <a:endParaRPr lang="en-AU" noProof="0" dirty="0"/>
          </a:p>
        </p:txBody>
      </p:sp>
    </p:spTree>
    <p:extLst>
      <p:ext uri="{BB962C8B-B14F-4D97-AF65-F5344CB8AC3E}">
        <p14:creationId xmlns:p14="http://schemas.microsoft.com/office/powerpoint/2010/main" val="12836928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 Red option 1 (add own image)">
    <p:spTree>
      <p:nvGrpSpPr>
        <p:cNvPr id="1" name=""/>
        <p:cNvGrpSpPr/>
        <p:nvPr/>
      </p:nvGrpSpPr>
      <p:grpSpPr>
        <a:xfrm>
          <a:off x="0" y="0"/>
          <a:ext cx="0" cy="0"/>
          <a:chOff x="0" y="0"/>
          <a:chExt cx="0" cy="0"/>
        </a:xfrm>
      </p:grpSpPr>
      <p:sp>
        <p:nvSpPr>
          <p:cNvPr id="6" name="Rectangle 5"/>
          <p:cNvSpPr/>
          <p:nvPr/>
        </p:nvSpPr>
        <p:spPr>
          <a:xfrm>
            <a:off x="0" y="0"/>
            <a:ext cx="4587875"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pic>
        <p:nvPicPr>
          <p:cNvPr id="7" name="Picture 7" descr="USY_MB1_PMS_1_Colour_Standard_Logo.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4025" y="5905500"/>
            <a:ext cx="15367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8"/>
          <p:cNvSpPr>
            <a:spLocks noGrp="1"/>
          </p:cNvSpPr>
          <p:nvPr>
            <p:ph type="title"/>
          </p:nvPr>
        </p:nvSpPr>
        <p:spPr>
          <a:xfrm>
            <a:off x="381884" y="1797605"/>
            <a:ext cx="3948874" cy="443577"/>
          </a:xfrm>
        </p:spPr>
        <p:txBody>
          <a:bodyPr anchor="t"/>
          <a:lstStyle>
            <a:lvl1pPr>
              <a:defRPr sz="2200">
                <a:solidFill>
                  <a:schemeClr val="bg1"/>
                </a:solidFill>
              </a:defRPr>
            </a:lvl1pPr>
          </a:lstStyle>
          <a:p>
            <a:r>
              <a:rPr lang="en-AU" smtClean="0"/>
              <a:t>Click to edit Master title style</a:t>
            </a:r>
            <a:endParaRPr lang="en-US" dirty="0"/>
          </a:p>
        </p:txBody>
      </p:sp>
      <p:sp>
        <p:nvSpPr>
          <p:cNvPr id="5" name="Text Placeholder 4"/>
          <p:cNvSpPr>
            <a:spLocks noGrp="1"/>
          </p:cNvSpPr>
          <p:nvPr>
            <p:ph type="body" sz="quarter" idx="11"/>
          </p:nvPr>
        </p:nvSpPr>
        <p:spPr>
          <a:xfrm>
            <a:off x="366949" y="3360968"/>
            <a:ext cx="3963817" cy="852488"/>
          </a:xfrm>
        </p:spPr>
        <p:txBody>
          <a:bodyPr/>
          <a:lstStyle>
            <a:lvl1pPr marL="0" indent="0">
              <a:lnSpc>
                <a:spcPct val="90000"/>
              </a:lnSpc>
              <a:buNone/>
              <a:defRPr sz="1200"/>
            </a:lvl1pPr>
            <a:lvl2pPr marL="457200" indent="0">
              <a:buNone/>
              <a:defRPr/>
            </a:lvl2pPr>
            <a:lvl3pPr marL="914400" indent="0">
              <a:buNone/>
              <a:defRPr/>
            </a:lvl3pPr>
            <a:lvl4pPr marL="1371600" indent="0">
              <a:buNone/>
              <a:defRPr/>
            </a:lvl4pPr>
            <a:lvl5pPr marL="1828800" indent="0">
              <a:buNone/>
              <a:defRPr/>
            </a:lvl5pPr>
          </a:lstStyle>
          <a:p>
            <a:pPr lvl="0"/>
            <a:r>
              <a:rPr lang="en-AU" smtClean="0"/>
              <a:t>Click to edit Master text styles</a:t>
            </a:r>
          </a:p>
          <a:p>
            <a:pPr lvl="1"/>
            <a:r>
              <a:rPr lang="en-AU" smtClean="0"/>
              <a:t>Second level</a:t>
            </a:r>
          </a:p>
          <a:p>
            <a:pPr lvl="2"/>
            <a:r>
              <a:rPr lang="en-AU" smtClean="0"/>
              <a:t>Third level</a:t>
            </a:r>
          </a:p>
        </p:txBody>
      </p:sp>
      <p:sp>
        <p:nvSpPr>
          <p:cNvPr id="14" name="Picture Placeholder 13"/>
          <p:cNvSpPr>
            <a:spLocks noGrp="1"/>
          </p:cNvSpPr>
          <p:nvPr>
            <p:ph type="pic" sz="quarter" idx="12"/>
          </p:nvPr>
        </p:nvSpPr>
        <p:spPr>
          <a:xfrm>
            <a:off x="4587883" y="0"/>
            <a:ext cx="4556125" cy="6858000"/>
          </a:xfrm>
          <a:solidFill>
            <a:schemeClr val="accent4"/>
          </a:solidFill>
        </p:spPr>
        <p:txBody>
          <a:bodyPr rtlCol="0" anchor="ctr">
            <a:normAutofit/>
          </a:bodyPr>
          <a:lstStyle>
            <a:lvl1pPr marL="0" indent="0" algn="ctr">
              <a:buNone/>
              <a:defRPr/>
            </a:lvl1pPr>
          </a:lstStyle>
          <a:p>
            <a:pPr lvl="0"/>
            <a:r>
              <a:rPr lang="en-AU" noProof="0" smtClean="0"/>
              <a:t>Drag picture to placeholder or click icon to add</a:t>
            </a:r>
            <a:endParaRPr lang="en-US" noProof="0" dirty="0"/>
          </a:p>
        </p:txBody>
      </p:sp>
      <p:sp>
        <p:nvSpPr>
          <p:cNvPr id="16" name="Text Placeholder 4"/>
          <p:cNvSpPr>
            <a:spLocks noGrp="1"/>
          </p:cNvSpPr>
          <p:nvPr>
            <p:ph type="body" sz="quarter" idx="13"/>
          </p:nvPr>
        </p:nvSpPr>
        <p:spPr>
          <a:xfrm>
            <a:off x="382766" y="2248649"/>
            <a:ext cx="3947992" cy="852488"/>
          </a:xfrm>
        </p:spPr>
        <p:txBody>
          <a:bodyPr/>
          <a:lstStyle>
            <a:lvl1pPr marL="0" indent="0">
              <a:lnSpc>
                <a:spcPct val="90000"/>
              </a:lnSpc>
              <a:buNone/>
              <a:defRPr sz="2200">
                <a:solidFill>
                  <a:srgbClr val="00000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AU" smtClean="0"/>
              <a:t>Click to edit Master text styles</a:t>
            </a:r>
          </a:p>
        </p:txBody>
      </p:sp>
    </p:spTree>
    <p:extLst>
      <p:ext uri="{BB962C8B-B14F-4D97-AF65-F5344CB8AC3E}">
        <p14:creationId xmlns:p14="http://schemas.microsoft.com/office/powerpoint/2010/main" val="36495856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 Red option 2">
    <p:spTree>
      <p:nvGrpSpPr>
        <p:cNvPr id="1" name=""/>
        <p:cNvGrpSpPr/>
        <p:nvPr/>
      </p:nvGrpSpPr>
      <p:grpSpPr>
        <a:xfrm>
          <a:off x="0" y="0"/>
          <a:ext cx="0" cy="0"/>
          <a:chOff x="0" y="0"/>
          <a:chExt cx="0" cy="0"/>
        </a:xfrm>
      </p:grpSpPr>
      <p:pic>
        <p:nvPicPr>
          <p:cNvPr id="5" name="Picture 6" descr="Cropped images_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45013" y="0"/>
            <a:ext cx="45989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0" y="0"/>
            <a:ext cx="4587875"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pic>
        <p:nvPicPr>
          <p:cNvPr id="7" name="Picture 9" descr="USY_MB1_PMS_1_Colour_Standard_Logo.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4025" y="5905500"/>
            <a:ext cx="15367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8"/>
          <p:cNvSpPr>
            <a:spLocks noGrp="1"/>
          </p:cNvSpPr>
          <p:nvPr>
            <p:ph type="title"/>
          </p:nvPr>
        </p:nvSpPr>
        <p:spPr>
          <a:xfrm>
            <a:off x="381884" y="1797605"/>
            <a:ext cx="3948874" cy="443577"/>
          </a:xfrm>
        </p:spPr>
        <p:txBody>
          <a:bodyPr anchor="t"/>
          <a:lstStyle>
            <a:lvl1pPr>
              <a:defRPr sz="2200">
                <a:solidFill>
                  <a:schemeClr val="bg1"/>
                </a:solidFill>
              </a:defRPr>
            </a:lvl1pPr>
          </a:lstStyle>
          <a:p>
            <a:r>
              <a:rPr lang="en-AU" smtClean="0"/>
              <a:t>Click to edit Master title style</a:t>
            </a:r>
            <a:endParaRPr lang="en-US" dirty="0"/>
          </a:p>
        </p:txBody>
      </p:sp>
      <p:sp>
        <p:nvSpPr>
          <p:cNvPr id="13" name="Text Placeholder 4"/>
          <p:cNvSpPr>
            <a:spLocks noGrp="1"/>
          </p:cNvSpPr>
          <p:nvPr>
            <p:ph type="body" sz="quarter" idx="11"/>
          </p:nvPr>
        </p:nvSpPr>
        <p:spPr>
          <a:xfrm>
            <a:off x="366949" y="3360968"/>
            <a:ext cx="3963817" cy="852488"/>
          </a:xfrm>
        </p:spPr>
        <p:txBody>
          <a:bodyPr/>
          <a:lstStyle>
            <a:lvl1pPr marL="0" indent="0">
              <a:lnSpc>
                <a:spcPct val="90000"/>
              </a:lnSpc>
              <a:buNone/>
              <a:defRPr sz="1200"/>
            </a:lvl1pPr>
            <a:lvl2pPr marL="457200" indent="0">
              <a:buNone/>
              <a:defRPr/>
            </a:lvl2pPr>
            <a:lvl3pPr marL="914400" indent="0">
              <a:buNone/>
              <a:defRPr/>
            </a:lvl3pPr>
            <a:lvl4pPr marL="1371600" indent="0">
              <a:buNone/>
              <a:defRPr/>
            </a:lvl4pPr>
            <a:lvl5pPr marL="1828800" indent="0">
              <a:buNone/>
              <a:defRPr/>
            </a:lvl5pPr>
          </a:lstStyle>
          <a:p>
            <a:pPr lvl="0"/>
            <a:r>
              <a:rPr lang="en-AU" smtClean="0"/>
              <a:t>Click to edit Master text styles</a:t>
            </a:r>
          </a:p>
          <a:p>
            <a:pPr lvl="1"/>
            <a:r>
              <a:rPr lang="en-AU" smtClean="0"/>
              <a:t>Second level</a:t>
            </a:r>
          </a:p>
          <a:p>
            <a:pPr lvl="2"/>
            <a:r>
              <a:rPr lang="en-AU" smtClean="0"/>
              <a:t>Third level</a:t>
            </a:r>
          </a:p>
        </p:txBody>
      </p:sp>
      <p:sp>
        <p:nvSpPr>
          <p:cNvPr id="15" name="Text Placeholder 4"/>
          <p:cNvSpPr>
            <a:spLocks noGrp="1"/>
          </p:cNvSpPr>
          <p:nvPr>
            <p:ph type="body" sz="quarter" idx="13"/>
          </p:nvPr>
        </p:nvSpPr>
        <p:spPr>
          <a:xfrm>
            <a:off x="382766" y="2248649"/>
            <a:ext cx="3947992" cy="852488"/>
          </a:xfrm>
        </p:spPr>
        <p:txBody>
          <a:bodyPr/>
          <a:lstStyle>
            <a:lvl1pPr marL="0" indent="0">
              <a:lnSpc>
                <a:spcPct val="90000"/>
              </a:lnSpc>
              <a:buNone/>
              <a:defRPr sz="2200">
                <a:solidFill>
                  <a:srgbClr val="00000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AU" smtClean="0"/>
              <a:t>Click to edit Master text styles</a:t>
            </a:r>
          </a:p>
        </p:txBody>
      </p:sp>
    </p:spTree>
    <p:extLst>
      <p:ext uri="{BB962C8B-B14F-4D97-AF65-F5344CB8AC3E}">
        <p14:creationId xmlns:p14="http://schemas.microsoft.com/office/powerpoint/2010/main" val="25392440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 Red option 3">
    <p:spTree>
      <p:nvGrpSpPr>
        <p:cNvPr id="1" name=""/>
        <p:cNvGrpSpPr/>
        <p:nvPr/>
      </p:nvGrpSpPr>
      <p:grpSpPr>
        <a:xfrm>
          <a:off x="0" y="0"/>
          <a:ext cx="0" cy="0"/>
          <a:chOff x="0" y="0"/>
          <a:chExt cx="0" cy="0"/>
        </a:xfrm>
      </p:grpSpPr>
      <p:pic>
        <p:nvPicPr>
          <p:cNvPr id="5"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45013" y="0"/>
            <a:ext cx="45989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0" y="0"/>
            <a:ext cx="4587875"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pic>
        <p:nvPicPr>
          <p:cNvPr id="9" name="Picture 9" descr="USY_MB1_PMS_1_Colour_Standard_Logo.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4025" y="5905500"/>
            <a:ext cx="15367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8"/>
          <p:cNvSpPr>
            <a:spLocks noGrp="1"/>
          </p:cNvSpPr>
          <p:nvPr>
            <p:ph type="title"/>
          </p:nvPr>
        </p:nvSpPr>
        <p:spPr>
          <a:xfrm>
            <a:off x="381884" y="1797605"/>
            <a:ext cx="3948874" cy="443577"/>
          </a:xfrm>
        </p:spPr>
        <p:txBody>
          <a:bodyPr anchor="t"/>
          <a:lstStyle>
            <a:lvl1pPr>
              <a:defRPr sz="2200">
                <a:solidFill>
                  <a:schemeClr val="bg1"/>
                </a:solidFill>
              </a:defRPr>
            </a:lvl1pPr>
          </a:lstStyle>
          <a:p>
            <a:r>
              <a:rPr lang="en-AU" smtClean="0"/>
              <a:t>Click to edit Master title style</a:t>
            </a:r>
            <a:endParaRPr lang="en-US" dirty="0"/>
          </a:p>
        </p:txBody>
      </p:sp>
      <p:sp>
        <p:nvSpPr>
          <p:cNvPr id="8" name="Text Placeholder 4"/>
          <p:cNvSpPr>
            <a:spLocks noGrp="1"/>
          </p:cNvSpPr>
          <p:nvPr>
            <p:ph type="body" sz="quarter" idx="11"/>
          </p:nvPr>
        </p:nvSpPr>
        <p:spPr>
          <a:xfrm>
            <a:off x="366949" y="3360968"/>
            <a:ext cx="3963817" cy="852488"/>
          </a:xfrm>
        </p:spPr>
        <p:txBody>
          <a:bodyPr/>
          <a:lstStyle>
            <a:lvl1pPr marL="0" indent="0">
              <a:lnSpc>
                <a:spcPct val="90000"/>
              </a:lnSpc>
              <a:buNone/>
              <a:defRPr sz="1200"/>
            </a:lvl1pPr>
            <a:lvl2pPr marL="457200" indent="0">
              <a:buNone/>
              <a:defRPr/>
            </a:lvl2pPr>
            <a:lvl3pPr marL="914400" indent="0">
              <a:buNone/>
              <a:defRPr/>
            </a:lvl3pPr>
            <a:lvl4pPr marL="1371600" indent="0">
              <a:buNone/>
              <a:defRPr/>
            </a:lvl4pPr>
            <a:lvl5pPr marL="1828800" indent="0">
              <a:buNone/>
              <a:defRPr/>
            </a:lvl5pPr>
          </a:lstStyle>
          <a:p>
            <a:pPr lvl="0"/>
            <a:r>
              <a:rPr lang="en-AU" smtClean="0"/>
              <a:t>Click to edit Master text styles</a:t>
            </a:r>
          </a:p>
          <a:p>
            <a:pPr lvl="1"/>
            <a:r>
              <a:rPr lang="en-AU" smtClean="0"/>
              <a:t>Second level</a:t>
            </a:r>
          </a:p>
          <a:p>
            <a:pPr lvl="2"/>
            <a:r>
              <a:rPr lang="en-AU" smtClean="0"/>
              <a:t>Third level</a:t>
            </a:r>
          </a:p>
        </p:txBody>
      </p:sp>
      <p:sp>
        <p:nvSpPr>
          <p:cNvPr id="11" name="Text Placeholder 4"/>
          <p:cNvSpPr>
            <a:spLocks noGrp="1"/>
          </p:cNvSpPr>
          <p:nvPr>
            <p:ph type="body" sz="quarter" idx="13"/>
          </p:nvPr>
        </p:nvSpPr>
        <p:spPr>
          <a:xfrm>
            <a:off x="382766" y="2248649"/>
            <a:ext cx="3947992" cy="852488"/>
          </a:xfrm>
        </p:spPr>
        <p:txBody>
          <a:bodyPr/>
          <a:lstStyle>
            <a:lvl1pPr marL="0" indent="0">
              <a:lnSpc>
                <a:spcPct val="90000"/>
              </a:lnSpc>
              <a:buNone/>
              <a:defRPr sz="2200">
                <a:solidFill>
                  <a:srgbClr val="00000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AU" smtClean="0"/>
              <a:t>Click to edit Master text styles</a:t>
            </a:r>
          </a:p>
        </p:txBody>
      </p:sp>
    </p:spTree>
    <p:extLst>
      <p:ext uri="{BB962C8B-B14F-4D97-AF65-F5344CB8AC3E}">
        <p14:creationId xmlns:p14="http://schemas.microsoft.com/office/powerpoint/2010/main" val="27643627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 Red option 4">
    <p:spTree>
      <p:nvGrpSpPr>
        <p:cNvPr id="1" name=""/>
        <p:cNvGrpSpPr/>
        <p:nvPr/>
      </p:nvGrpSpPr>
      <p:grpSpPr>
        <a:xfrm>
          <a:off x="0" y="0"/>
          <a:ext cx="0" cy="0"/>
          <a:chOff x="0" y="0"/>
          <a:chExt cx="0" cy="0"/>
        </a:xfrm>
      </p:grpSpPr>
      <p:pic>
        <p:nvPicPr>
          <p:cNvPr id="5"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45013" y="0"/>
            <a:ext cx="45989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0" y="0"/>
            <a:ext cx="4587875"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pic>
        <p:nvPicPr>
          <p:cNvPr id="9" name="Picture 9" descr="USY_MB1_PMS_1_Colour_Standard_Logo.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4025" y="5905500"/>
            <a:ext cx="15367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8"/>
          <p:cNvSpPr>
            <a:spLocks noGrp="1"/>
          </p:cNvSpPr>
          <p:nvPr>
            <p:ph type="title"/>
          </p:nvPr>
        </p:nvSpPr>
        <p:spPr>
          <a:xfrm>
            <a:off x="381884" y="1797605"/>
            <a:ext cx="3948874" cy="443577"/>
          </a:xfrm>
        </p:spPr>
        <p:txBody>
          <a:bodyPr anchor="t"/>
          <a:lstStyle>
            <a:lvl1pPr>
              <a:defRPr sz="2200">
                <a:solidFill>
                  <a:schemeClr val="bg1"/>
                </a:solidFill>
              </a:defRPr>
            </a:lvl1pPr>
          </a:lstStyle>
          <a:p>
            <a:r>
              <a:rPr lang="en-AU" smtClean="0"/>
              <a:t>Click to edit Master title style</a:t>
            </a:r>
            <a:endParaRPr lang="en-US" dirty="0"/>
          </a:p>
        </p:txBody>
      </p:sp>
      <p:sp>
        <p:nvSpPr>
          <p:cNvPr id="8" name="Text Placeholder 4"/>
          <p:cNvSpPr>
            <a:spLocks noGrp="1"/>
          </p:cNvSpPr>
          <p:nvPr>
            <p:ph type="body" sz="quarter" idx="11"/>
          </p:nvPr>
        </p:nvSpPr>
        <p:spPr>
          <a:xfrm>
            <a:off x="366949" y="3360968"/>
            <a:ext cx="3963817" cy="852488"/>
          </a:xfrm>
        </p:spPr>
        <p:txBody>
          <a:bodyPr/>
          <a:lstStyle>
            <a:lvl1pPr marL="0" indent="0">
              <a:lnSpc>
                <a:spcPct val="90000"/>
              </a:lnSpc>
              <a:buNone/>
              <a:defRPr sz="1200"/>
            </a:lvl1pPr>
            <a:lvl2pPr marL="457200" indent="0">
              <a:buNone/>
              <a:defRPr/>
            </a:lvl2pPr>
            <a:lvl3pPr marL="914400" indent="0">
              <a:buNone/>
              <a:defRPr/>
            </a:lvl3pPr>
            <a:lvl4pPr marL="1371600" indent="0">
              <a:buNone/>
              <a:defRPr/>
            </a:lvl4pPr>
            <a:lvl5pPr marL="1828800" indent="0">
              <a:buNone/>
              <a:defRPr/>
            </a:lvl5pPr>
          </a:lstStyle>
          <a:p>
            <a:pPr lvl="0"/>
            <a:r>
              <a:rPr lang="en-AU" smtClean="0"/>
              <a:t>Click to edit Master text styles</a:t>
            </a:r>
          </a:p>
          <a:p>
            <a:pPr lvl="1"/>
            <a:r>
              <a:rPr lang="en-AU" smtClean="0"/>
              <a:t>Second level</a:t>
            </a:r>
          </a:p>
          <a:p>
            <a:pPr lvl="2"/>
            <a:r>
              <a:rPr lang="en-AU" smtClean="0"/>
              <a:t>Third level</a:t>
            </a:r>
          </a:p>
        </p:txBody>
      </p:sp>
      <p:sp>
        <p:nvSpPr>
          <p:cNvPr id="11" name="Text Placeholder 4"/>
          <p:cNvSpPr>
            <a:spLocks noGrp="1"/>
          </p:cNvSpPr>
          <p:nvPr>
            <p:ph type="body" sz="quarter" idx="13"/>
          </p:nvPr>
        </p:nvSpPr>
        <p:spPr>
          <a:xfrm>
            <a:off x="382766" y="2248649"/>
            <a:ext cx="3947992" cy="852488"/>
          </a:xfrm>
        </p:spPr>
        <p:txBody>
          <a:bodyPr/>
          <a:lstStyle>
            <a:lvl1pPr marL="0" indent="0">
              <a:lnSpc>
                <a:spcPct val="90000"/>
              </a:lnSpc>
              <a:buNone/>
              <a:defRPr sz="2200">
                <a:solidFill>
                  <a:srgbClr val="00000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AU" smtClean="0"/>
              <a:t>Click to edit Master text styles</a:t>
            </a:r>
          </a:p>
        </p:txBody>
      </p:sp>
    </p:spTree>
    <p:extLst>
      <p:ext uri="{BB962C8B-B14F-4D97-AF65-F5344CB8AC3E}">
        <p14:creationId xmlns:p14="http://schemas.microsoft.com/office/powerpoint/2010/main" val="4967481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 Red option 5 (no image)">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pic>
        <p:nvPicPr>
          <p:cNvPr id="6" name="Picture 7" descr="USY_MB1_PMS_1_Colour_Standard_Logo.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4025" y="5905500"/>
            <a:ext cx="15367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8"/>
          <p:cNvSpPr>
            <a:spLocks noGrp="1"/>
          </p:cNvSpPr>
          <p:nvPr>
            <p:ph type="title"/>
          </p:nvPr>
        </p:nvSpPr>
        <p:spPr>
          <a:xfrm>
            <a:off x="381884" y="1797605"/>
            <a:ext cx="3948874" cy="443577"/>
          </a:xfrm>
        </p:spPr>
        <p:txBody>
          <a:bodyPr anchor="t"/>
          <a:lstStyle>
            <a:lvl1pPr>
              <a:defRPr sz="2200">
                <a:solidFill>
                  <a:schemeClr val="bg1"/>
                </a:solidFill>
              </a:defRPr>
            </a:lvl1pPr>
          </a:lstStyle>
          <a:p>
            <a:r>
              <a:rPr lang="en-AU" smtClean="0"/>
              <a:t>Click to edit Master title style</a:t>
            </a:r>
            <a:endParaRPr lang="en-US" dirty="0"/>
          </a:p>
        </p:txBody>
      </p:sp>
      <p:sp>
        <p:nvSpPr>
          <p:cNvPr id="8" name="Text Placeholder 4"/>
          <p:cNvSpPr>
            <a:spLocks noGrp="1"/>
          </p:cNvSpPr>
          <p:nvPr>
            <p:ph type="body" sz="quarter" idx="11"/>
          </p:nvPr>
        </p:nvSpPr>
        <p:spPr>
          <a:xfrm>
            <a:off x="366949" y="3360968"/>
            <a:ext cx="3963817" cy="852488"/>
          </a:xfrm>
        </p:spPr>
        <p:txBody>
          <a:bodyPr/>
          <a:lstStyle>
            <a:lvl1pPr marL="0" indent="0">
              <a:lnSpc>
                <a:spcPct val="90000"/>
              </a:lnSpc>
              <a:buNone/>
              <a:defRPr sz="1200"/>
            </a:lvl1pPr>
            <a:lvl2pPr marL="457200" indent="0">
              <a:buNone/>
              <a:defRPr/>
            </a:lvl2pPr>
            <a:lvl3pPr marL="914400" indent="0">
              <a:buNone/>
              <a:defRPr/>
            </a:lvl3pPr>
            <a:lvl4pPr marL="1371600" indent="0">
              <a:buNone/>
              <a:defRPr/>
            </a:lvl4pPr>
            <a:lvl5pPr marL="1828800" indent="0">
              <a:buNone/>
              <a:defRPr/>
            </a:lvl5pPr>
          </a:lstStyle>
          <a:p>
            <a:pPr lvl="0"/>
            <a:r>
              <a:rPr lang="en-AU" smtClean="0"/>
              <a:t>Click to edit Master text styles</a:t>
            </a:r>
          </a:p>
          <a:p>
            <a:pPr lvl="1"/>
            <a:r>
              <a:rPr lang="en-AU" smtClean="0"/>
              <a:t>Second level</a:t>
            </a:r>
          </a:p>
          <a:p>
            <a:pPr lvl="2"/>
            <a:r>
              <a:rPr lang="en-AU" smtClean="0"/>
              <a:t>Third level</a:t>
            </a:r>
          </a:p>
        </p:txBody>
      </p:sp>
      <p:sp>
        <p:nvSpPr>
          <p:cNvPr id="11" name="Text Placeholder 4"/>
          <p:cNvSpPr>
            <a:spLocks noGrp="1"/>
          </p:cNvSpPr>
          <p:nvPr>
            <p:ph type="body" sz="quarter" idx="13"/>
          </p:nvPr>
        </p:nvSpPr>
        <p:spPr>
          <a:xfrm>
            <a:off x="382766" y="2248649"/>
            <a:ext cx="3947992" cy="852488"/>
          </a:xfrm>
        </p:spPr>
        <p:txBody>
          <a:bodyPr/>
          <a:lstStyle>
            <a:lvl1pPr marL="0" indent="0">
              <a:lnSpc>
                <a:spcPct val="90000"/>
              </a:lnSpc>
              <a:buNone/>
              <a:defRPr sz="2200">
                <a:solidFill>
                  <a:srgbClr val="00000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AU" smtClean="0"/>
              <a:t>Click to edit Master text styles</a:t>
            </a:r>
          </a:p>
        </p:txBody>
      </p:sp>
    </p:spTree>
    <p:extLst>
      <p:ext uri="{BB962C8B-B14F-4D97-AF65-F5344CB8AC3E}">
        <p14:creationId xmlns:p14="http://schemas.microsoft.com/office/powerpoint/2010/main" val="36550587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 White option 1 (add own image)">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prstClr val="white"/>
              </a:solidFill>
            </a:endParaRPr>
          </a:p>
        </p:txBody>
      </p:sp>
      <p:pic>
        <p:nvPicPr>
          <p:cNvPr id="7" name="Picture 7" descr="USY_MB1_PMS_1_Colour_Standard_Logo.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4025" y="5905500"/>
            <a:ext cx="15367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Picture Placeholder 13"/>
          <p:cNvSpPr>
            <a:spLocks noGrp="1"/>
          </p:cNvSpPr>
          <p:nvPr>
            <p:ph type="pic" sz="quarter" idx="12"/>
          </p:nvPr>
        </p:nvSpPr>
        <p:spPr>
          <a:xfrm>
            <a:off x="4587876" y="418357"/>
            <a:ext cx="4150358" cy="6017555"/>
          </a:xfrm>
          <a:solidFill>
            <a:schemeClr val="accent4"/>
          </a:solidFill>
          <a:ln>
            <a:noFill/>
          </a:ln>
        </p:spPr>
        <p:txBody>
          <a:bodyPr rtlCol="0" anchor="ctr">
            <a:normAutofit/>
          </a:bodyPr>
          <a:lstStyle>
            <a:lvl1pPr marL="0" indent="0" algn="ctr">
              <a:buNone/>
              <a:defRPr/>
            </a:lvl1pPr>
          </a:lstStyle>
          <a:p>
            <a:pPr lvl="0"/>
            <a:r>
              <a:rPr lang="en-AU" noProof="0" smtClean="0"/>
              <a:t>Drag picture to placeholder or click icon to add</a:t>
            </a:r>
            <a:endParaRPr lang="en-US" noProof="0" dirty="0"/>
          </a:p>
        </p:txBody>
      </p:sp>
      <p:sp>
        <p:nvSpPr>
          <p:cNvPr id="11" name="Title 8"/>
          <p:cNvSpPr>
            <a:spLocks noGrp="1"/>
          </p:cNvSpPr>
          <p:nvPr>
            <p:ph type="title"/>
          </p:nvPr>
        </p:nvSpPr>
        <p:spPr>
          <a:xfrm>
            <a:off x="381884" y="1797605"/>
            <a:ext cx="3948874" cy="443577"/>
          </a:xfrm>
        </p:spPr>
        <p:txBody>
          <a:bodyPr anchor="t"/>
          <a:lstStyle>
            <a:lvl1pPr>
              <a:defRPr sz="2200">
                <a:solidFill>
                  <a:schemeClr val="accent1"/>
                </a:solidFill>
              </a:defRPr>
            </a:lvl1pPr>
          </a:lstStyle>
          <a:p>
            <a:r>
              <a:rPr lang="en-AU" smtClean="0"/>
              <a:t>Click to edit Master title style</a:t>
            </a:r>
            <a:endParaRPr lang="en-US" dirty="0"/>
          </a:p>
        </p:txBody>
      </p:sp>
      <p:sp>
        <p:nvSpPr>
          <p:cNvPr id="12" name="Text Placeholder 4"/>
          <p:cNvSpPr>
            <a:spLocks noGrp="1"/>
          </p:cNvSpPr>
          <p:nvPr>
            <p:ph type="body" sz="quarter" idx="11"/>
          </p:nvPr>
        </p:nvSpPr>
        <p:spPr>
          <a:xfrm>
            <a:off x="366949" y="3360968"/>
            <a:ext cx="3963817" cy="852488"/>
          </a:xfrm>
        </p:spPr>
        <p:txBody>
          <a:bodyPr/>
          <a:lstStyle>
            <a:lvl1pPr marL="0" indent="0">
              <a:lnSpc>
                <a:spcPct val="90000"/>
              </a:lnSpc>
              <a:buNone/>
              <a:defRPr sz="1200"/>
            </a:lvl1pPr>
            <a:lvl2pPr marL="457200" indent="0">
              <a:buNone/>
              <a:defRPr/>
            </a:lvl2pPr>
            <a:lvl3pPr marL="914400" indent="0">
              <a:buNone/>
              <a:defRPr/>
            </a:lvl3pPr>
            <a:lvl4pPr marL="1371600" indent="0">
              <a:buNone/>
              <a:defRPr/>
            </a:lvl4pPr>
            <a:lvl5pPr marL="1828800" indent="0">
              <a:buNone/>
              <a:defRPr/>
            </a:lvl5pPr>
          </a:lstStyle>
          <a:p>
            <a:pPr lvl="0"/>
            <a:r>
              <a:rPr lang="en-AU" smtClean="0"/>
              <a:t>Click to edit Master text styles</a:t>
            </a:r>
          </a:p>
          <a:p>
            <a:pPr lvl="1"/>
            <a:r>
              <a:rPr lang="en-AU" smtClean="0"/>
              <a:t>Second level</a:t>
            </a:r>
          </a:p>
          <a:p>
            <a:pPr lvl="2"/>
            <a:r>
              <a:rPr lang="en-AU" smtClean="0"/>
              <a:t>Third level</a:t>
            </a:r>
          </a:p>
        </p:txBody>
      </p:sp>
      <p:sp>
        <p:nvSpPr>
          <p:cNvPr id="13" name="Text Placeholder 4"/>
          <p:cNvSpPr>
            <a:spLocks noGrp="1"/>
          </p:cNvSpPr>
          <p:nvPr>
            <p:ph type="body" sz="quarter" idx="13"/>
          </p:nvPr>
        </p:nvSpPr>
        <p:spPr>
          <a:xfrm>
            <a:off x="382766" y="2248649"/>
            <a:ext cx="3947992" cy="852488"/>
          </a:xfrm>
        </p:spPr>
        <p:txBody>
          <a:bodyPr/>
          <a:lstStyle>
            <a:lvl1pPr marL="0" indent="0">
              <a:lnSpc>
                <a:spcPct val="90000"/>
              </a:lnSpc>
              <a:buNone/>
              <a:defRPr sz="2200">
                <a:solidFill>
                  <a:srgbClr val="00000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AU" smtClean="0"/>
              <a:t>Click to edit Master text styles</a:t>
            </a:r>
          </a:p>
        </p:txBody>
      </p:sp>
    </p:spTree>
    <p:extLst>
      <p:ext uri="{BB962C8B-B14F-4D97-AF65-F5344CB8AC3E}">
        <p14:creationId xmlns:p14="http://schemas.microsoft.com/office/powerpoint/2010/main" val="26494318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 White option 2">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prstClr val="white"/>
              </a:solidFill>
            </a:endParaRPr>
          </a:p>
        </p:txBody>
      </p:sp>
      <p:pic>
        <p:nvPicPr>
          <p:cNvPr id="6" name="Picture Placeholder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5025" y="419100"/>
            <a:ext cx="4035425" cy="601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USY_MB1_PMS_1_Colour_Standard_Logo.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4025" y="5905500"/>
            <a:ext cx="15367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8"/>
          <p:cNvSpPr>
            <a:spLocks noGrp="1"/>
          </p:cNvSpPr>
          <p:nvPr>
            <p:ph type="title"/>
          </p:nvPr>
        </p:nvSpPr>
        <p:spPr>
          <a:xfrm>
            <a:off x="381884" y="1797605"/>
            <a:ext cx="3948874" cy="443577"/>
          </a:xfrm>
        </p:spPr>
        <p:txBody>
          <a:bodyPr anchor="t"/>
          <a:lstStyle>
            <a:lvl1pPr>
              <a:defRPr sz="2200">
                <a:solidFill>
                  <a:schemeClr val="accent1"/>
                </a:solidFill>
              </a:defRPr>
            </a:lvl1pPr>
          </a:lstStyle>
          <a:p>
            <a:r>
              <a:rPr lang="en-AU" smtClean="0"/>
              <a:t>Click to edit Master title style</a:t>
            </a:r>
            <a:endParaRPr lang="en-US" dirty="0"/>
          </a:p>
        </p:txBody>
      </p:sp>
      <p:sp>
        <p:nvSpPr>
          <p:cNvPr id="11" name="Text Placeholder 4"/>
          <p:cNvSpPr>
            <a:spLocks noGrp="1"/>
          </p:cNvSpPr>
          <p:nvPr>
            <p:ph type="body" sz="quarter" idx="11"/>
          </p:nvPr>
        </p:nvSpPr>
        <p:spPr>
          <a:xfrm>
            <a:off x="366949" y="3360968"/>
            <a:ext cx="3963817" cy="852488"/>
          </a:xfrm>
        </p:spPr>
        <p:txBody>
          <a:bodyPr/>
          <a:lstStyle>
            <a:lvl1pPr marL="0" indent="0">
              <a:lnSpc>
                <a:spcPct val="90000"/>
              </a:lnSpc>
              <a:buNone/>
              <a:defRPr sz="1200"/>
            </a:lvl1pPr>
            <a:lvl2pPr marL="457200" indent="0">
              <a:buNone/>
              <a:defRPr/>
            </a:lvl2pPr>
            <a:lvl3pPr marL="914400" indent="0">
              <a:buNone/>
              <a:defRPr/>
            </a:lvl3pPr>
            <a:lvl4pPr marL="1371600" indent="0">
              <a:buNone/>
              <a:defRPr/>
            </a:lvl4pPr>
            <a:lvl5pPr marL="1828800" indent="0">
              <a:buNone/>
              <a:defRPr/>
            </a:lvl5pPr>
          </a:lstStyle>
          <a:p>
            <a:pPr lvl="0"/>
            <a:r>
              <a:rPr lang="en-AU" smtClean="0"/>
              <a:t>Click to edit Master text styles</a:t>
            </a:r>
          </a:p>
          <a:p>
            <a:pPr lvl="1"/>
            <a:r>
              <a:rPr lang="en-AU" smtClean="0"/>
              <a:t>Second level</a:t>
            </a:r>
          </a:p>
          <a:p>
            <a:pPr lvl="2"/>
            <a:r>
              <a:rPr lang="en-AU" smtClean="0"/>
              <a:t>Third level</a:t>
            </a:r>
          </a:p>
        </p:txBody>
      </p:sp>
      <p:sp>
        <p:nvSpPr>
          <p:cNvPr id="12" name="Text Placeholder 4"/>
          <p:cNvSpPr>
            <a:spLocks noGrp="1"/>
          </p:cNvSpPr>
          <p:nvPr>
            <p:ph type="body" sz="quarter" idx="13"/>
          </p:nvPr>
        </p:nvSpPr>
        <p:spPr>
          <a:xfrm>
            <a:off x="382766" y="2248649"/>
            <a:ext cx="3947992" cy="852488"/>
          </a:xfrm>
        </p:spPr>
        <p:txBody>
          <a:bodyPr/>
          <a:lstStyle>
            <a:lvl1pPr marL="0" indent="0">
              <a:lnSpc>
                <a:spcPct val="90000"/>
              </a:lnSpc>
              <a:buNone/>
              <a:defRPr sz="2200">
                <a:solidFill>
                  <a:srgbClr val="00000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AU" smtClean="0"/>
              <a:t>Click to edit Master text styles</a:t>
            </a:r>
          </a:p>
        </p:txBody>
      </p:sp>
    </p:spTree>
    <p:extLst>
      <p:ext uri="{BB962C8B-B14F-4D97-AF65-F5344CB8AC3E}">
        <p14:creationId xmlns:p14="http://schemas.microsoft.com/office/powerpoint/2010/main" val="35293426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 White option 3">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prstClr val="white"/>
              </a:solidFill>
            </a:endParaRPr>
          </a:p>
        </p:txBody>
      </p:sp>
      <p:pic>
        <p:nvPicPr>
          <p:cNvPr id="6" name="Picture Placeholder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5025" y="419100"/>
            <a:ext cx="4035425" cy="601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USY_MB1_PMS_1_Colour_Standard_Logo.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4025" y="5905500"/>
            <a:ext cx="15367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8"/>
          <p:cNvSpPr>
            <a:spLocks noGrp="1"/>
          </p:cNvSpPr>
          <p:nvPr>
            <p:ph type="title"/>
          </p:nvPr>
        </p:nvSpPr>
        <p:spPr>
          <a:xfrm>
            <a:off x="381884" y="1797605"/>
            <a:ext cx="3948874" cy="443577"/>
          </a:xfrm>
        </p:spPr>
        <p:txBody>
          <a:bodyPr anchor="t"/>
          <a:lstStyle>
            <a:lvl1pPr>
              <a:defRPr sz="2200">
                <a:solidFill>
                  <a:schemeClr val="accent1"/>
                </a:solidFill>
              </a:defRPr>
            </a:lvl1pPr>
          </a:lstStyle>
          <a:p>
            <a:r>
              <a:rPr lang="en-AU" smtClean="0"/>
              <a:t>Click to edit Master title style</a:t>
            </a:r>
            <a:endParaRPr lang="en-US" dirty="0"/>
          </a:p>
        </p:txBody>
      </p:sp>
      <p:sp>
        <p:nvSpPr>
          <p:cNvPr id="11" name="Text Placeholder 4"/>
          <p:cNvSpPr>
            <a:spLocks noGrp="1"/>
          </p:cNvSpPr>
          <p:nvPr>
            <p:ph type="body" sz="quarter" idx="11"/>
          </p:nvPr>
        </p:nvSpPr>
        <p:spPr>
          <a:xfrm>
            <a:off x="366949" y="3360968"/>
            <a:ext cx="3963817" cy="852488"/>
          </a:xfrm>
        </p:spPr>
        <p:txBody>
          <a:bodyPr/>
          <a:lstStyle>
            <a:lvl1pPr marL="0" indent="0">
              <a:lnSpc>
                <a:spcPct val="90000"/>
              </a:lnSpc>
              <a:buNone/>
              <a:defRPr sz="1200"/>
            </a:lvl1pPr>
            <a:lvl2pPr marL="457200" indent="0">
              <a:buNone/>
              <a:defRPr/>
            </a:lvl2pPr>
            <a:lvl3pPr marL="914400" indent="0">
              <a:buNone/>
              <a:defRPr/>
            </a:lvl3pPr>
            <a:lvl4pPr marL="1371600" indent="0">
              <a:buNone/>
              <a:defRPr/>
            </a:lvl4pPr>
            <a:lvl5pPr marL="1828800" indent="0">
              <a:buNone/>
              <a:defRPr/>
            </a:lvl5pPr>
          </a:lstStyle>
          <a:p>
            <a:pPr lvl="0"/>
            <a:r>
              <a:rPr lang="en-AU" smtClean="0"/>
              <a:t>Click to edit Master text styles</a:t>
            </a:r>
          </a:p>
          <a:p>
            <a:pPr lvl="1"/>
            <a:r>
              <a:rPr lang="en-AU" smtClean="0"/>
              <a:t>Second level</a:t>
            </a:r>
          </a:p>
          <a:p>
            <a:pPr lvl="2"/>
            <a:r>
              <a:rPr lang="en-AU" smtClean="0"/>
              <a:t>Third level</a:t>
            </a:r>
          </a:p>
        </p:txBody>
      </p:sp>
      <p:sp>
        <p:nvSpPr>
          <p:cNvPr id="12" name="Text Placeholder 4"/>
          <p:cNvSpPr>
            <a:spLocks noGrp="1"/>
          </p:cNvSpPr>
          <p:nvPr>
            <p:ph type="body" sz="quarter" idx="13"/>
          </p:nvPr>
        </p:nvSpPr>
        <p:spPr>
          <a:xfrm>
            <a:off x="382766" y="2248649"/>
            <a:ext cx="3947992" cy="852488"/>
          </a:xfrm>
        </p:spPr>
        <p:txBody>
          <a:bodyPr/>
          <a:lstStyle>
            <a:lvl1pPr marL="0" indent="0">
              <a:lnSpc>
                <a:spcPct val="90000"/>
              </a:lnSpc>
              <a:buNone/>
              <a:defRPr sz="2200">
                <a:solidFill>
                  <a:srgbClr val="00000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AU" smtClean="0"/>
              <a:t>Click to edit Master text styles</a:t>
            </a:r>
          </a:p>
        </p:txBody>
      </p:sp>
    </p:spTree>
    <p:extLst>
      <p:ext uri="{BB962C8B-B14F-4D97-AF65-F5344CB8AC3E}">
        <p14:creationId xmlns:p14="http://schemas.microsoft.com/office/powerpoint/2010/main" val="18929668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 White option 4">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prstClr val="white"/>
              </a:solidFill>
            </a:endParaRPr>
          </a:p>
        </p:txBody>
      </p:sp>
      <p:pic>
        <p:nvPicPr>
          <p:cNvPr id="6" name="Picture Placeholder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5025" y="419100"/>
            <a:ext cx="4035425" cy="601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USY_MB1_PMS_1_Colour_Standard_Logo.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4025" y="5905500"/>
            <a:ext cx="15367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8"/>
          <p:cNvSpPr>
            <a:spLocks noGrp="1"/>
          </p:cNvSpPr>
          <p:nvPr>
            <p:ph type="title"/>
          </p:nvPr>
        </p:nvSpPr>
        <p:spPr>
          <a:xfrm>
            <a:off x="381884" y="1797605"/>
            <a:ext cx="3948874" cy="443577"/>
          </a:xfrm>
        </p:spPr>
        <p:txBody>
          <a:bodyPr anchor="t"/>
          <a:lstStyle>
            <a:lvl1pPr>
              <a:defRPr sz="2200">
                <a:solidFill>
                  <a:schemeClr val="accent1"/>
                </a:solidFill>
              </a:defRPr>
            </a:lvl1pPr>
          </a:lstStyle>
          <a:p>
            <a:r>
              <a:rPr lang="en-AU" smtClean="0"/>
              <a:t>Click to edit Master title style</a:t>
            </a:r>
            <a:endParaRPr lang="en-US" dirty="0"/>
          </a:p>
        </p:txBody>
      </p:sp>
      <p:sp>
        <p:nvSpPr>
          <p:cNvPr id="11" name="Text Placeholder 4"/>
          <p:cNvSpPr>
            <a:spLocks noGrp="1"/>
          </p:cNvSpPr>
          <p:nvPr>
            <p:ph type="body" sz="quarter" idx="11"/>
          </p:nvPr>
        </p:nvSpPr>
        <p:spPr>
          <a:xfrm>
            <a:off x="366949" y="3360968"/>
            <a:ext cx="3963817" cy="852488"/>
          </a:xfrm>
        </p:spPr>
        <p:txBody>
          <a:bodyPr/>
          <a:lstStyle>
            <a:lvl1pPr marL="0" indent="0">
              <a:lnSpc>
                <a:spcPct val="90000"/>
              </a:lnSpc>
              <a:buNone/>
              <a:defRPr sz="1200"/>
            </a:lvl1pPr>
            <a:lvl2pPr marL="457200" indent="0">
              <a:buNone/>
              <a:defRPr/>
            </a:lvl2pPr>
            <a:lvl3pPr marL="914400" indent="0">
              <a:buNone/>
              <a:defRPr/>
            </a:lvl3pPr>
            <a:lvl4pPr marL="1371600" indent="0">
              <a:buNone/>
              <a:defRPr/>
            </a:lvl4pPr>
            <a:lvl5pPr marL="1828800" indent="0">
              <a:buNone/>
              <a:defRPr/>
            </a:lvl5pPr>
          </a:lstStyle>
          <a:p>
            <a:pPr lvl="0"/>
            <a:r>
              <a:rPr lang="en-AU" smtClean="0"/>
              <a:t>Click to edit Master text styles</a:t>
            </a:r>
          </a:p>
          <a:p>
            <a:pPr lvl="1"/>
            <a:r>
              <a:rPr lang="en-AU" smtClean="0"/>
              <a:t>Second level</a:t>
            </a:r>
          </a:p>
          <a:p>
            <a:pPr lvl="2"/>
            <a:r>
              <a:rPr lang="en-AU" smtClean="0"/>
              <a:t>Third level</a:t>
            </a:r>
          </a:p>
        </p:txBody>
      </p:sp>
      <p:sp>
        <p:nvSpPr>
          <p:cNvPr id="12" name="Text Placeholder 4"/>
          <p:cNvSpPr>
            <a:spLocks noGrp="1"/>
          </p:cNvSpPr>
          <p:nvPr>
            <p:ph type="body" sz="quarter" idx="13"/>
          </p:nvPr>
        </p:nvSpPr>
        <p:spPr>
          <a:xfrm>
            <a:off x="382766" y="2248649"/>
            <a:ext cx="3947992" cy="852488"/>
          </a:xfrm>
        </p:spPr>
        <p:txBody>
          <a:bodyPr/>
          <a:lstStyle>
            <a:lvl1pPr marL="0" indent="0">
              <a:lnSpc>
                <a:spcPct val="90000"/>
              </a:lnSpc>
              <a:buNone/>
              <a:defRPr sz="2200">
                <a:solidFill>
                  <a:srgbClr val="00000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AU" smtClean="0"/>
              <a:t>Click to edit Master text styles</a:t>
            </a:r>
          </a:p>
        </p:txBody>
      </p:sp>
    </p:spTree>
    <p:extLst>
      <p:ext uri="{BB962C8B-B14F-4D97-AF65-F5344CB8AC3E}">
        <p14:creationId xmlns:p14="http://schemas.microsoft.com/office/powerpoint/2010/main" val="42152227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 White option 5 (no image)">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dirty="0">
              <a:solidFill>
                <a:prstClr val="white"/>
              </a:solidFill>
            </a:endParaRPr>
          </a:p>
        </p:txBody>
      </p:sp>
      <p:pic>
        <p:nvPicPr>
          <p:cNvPr id="6" name="Picture 7" descr="USY_MB1_PMS_1_Colour_Standard_Logo.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4025" y="5905500"/>
            <a:ext cx="15367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8"/>
          <p:cNvSpPr>
            <a:spLocks noGrp="1"/>
          </p:cNvSpPr>
          <p:nvPr>
            <p:ph type="title"/>
          </p:nvPr>
        </p:nvSpPr>
        <p:spPr>
          <a:xfrm>
            <a:off x="381884" y="1797605"/>
            <a:ext cx="3948874" cy="443577"/>
          </a:xfrm>
        </p:spPr>
        <p:txBody>
          <a:bodyPr anchor="t"/>
          <a:lstStyle>
            <a:lvl1pPr>
              <a:defRPr sz="2200">
                <a:solidFill>
                  <a:schemeClr val="accent1"/>
                </a:solidFill>
              </a:defRPr>
            </a:lvl1pPr>
          </a:lstStyle>
          <a:p>
            <a:r>
              <a:rPr lang="en-AU" smtClean="0"/>
              <a:t>Click to edit Master title style</a:t>
            </a:r>
            <a:endParaRPr lang="en-US" dirty="0"/>
          </a:p>
        </p:txBody>
      </p:sp>
      <p:sp>
        <p:nvSpPr>
          <p:cNvPr id="11" name="Text Placeholder 4"/>
          <p:cNvSpPr>
            <a:spLocks noGrp="1"/>
          </p:cNvSpPr>
          <p:nvPr>
            <p:ph type="body" sz="quarter" idx="11"/>
          </p:nvPr>
        </p:nvSpPr>
        <p:spPr>
          <a:xfrm>
            <a:off x="366949" y="3360968"/>
            <a:ext cx="3963817" cy="852488"/>
          </a:xfrm>
        </p:spPr>
        <p:txBody>
          <a:bodyPr/>
          <a:lstStyle>
            <a:lvl1pPr marL="0" indent="0">
              <a:lnSpc>
                <a:spcPct val="90000"/>
              </a:lnSpc>
              <a:buNone/>
              <a:defRPr sz="1200"/>
            </a:lvl1pPr>
            <a:lvl2pPr marL="457200" indent="0">
              <a:buNone/>
              <a:defRPr/>
            </a:lvl2pPr>
            <a:lvl3pPr marL="914400" indent="0">
              <a:buNone/>
              <a:defRPr/>
            </a:lvl3pPr>
            <a:lvl4pPr marL="1371600" indent="0">
              <a:buNone/>
              <a:defRPr/>
            </a:lvl4pPr>
            <a:lvl5pPr marL="1828800" indent="0">
              <a:buNone/>
              <a:defRPr/>
            </a:lvl5pPr>
          </a:lstStyle>
          <a:p>
            <a:pPr lvl="0"/>
            <a:r>
              <a:rPr lang="en-AU" smtClean="0"/>
              <a:t>Click to edit Master text styles</a:t>
            </a:r>
          </a:p>
          <a:p>
            <a:pPr lvl="1"/>
            <a:r>
              <a:rPr lang="en-AU" smtClean="0"/>
              <a:t>Second level</a:t>
            </a:r>
          </a:p>
          <a:p>
            <a:pPr lvl="2"/>
            <a:r>
              <a:rPr lang="en-AU" smtClean="0"/>
              <a:t>Third level</a:t>
            </a:r>
          </a:p>
        </p:txBody>
      </p:sp>
      <p:sp>
        <p:nvSpPr>
          <p:cNvPr id="12" name="Text Placeholder 4"/>
          <p:cNvSpPr>
            <a:spLocks noGrp="1"/>
          </p:cNvSpPr>
          <p:nvPr>
            <p:ph type="body" sz="quarter" idx="13"/>
          </p:nvPr>
        </p:nvSpPr>
        <p:spPr>
          <a:xfrm>
            <a:off x="382766" y="2248649"/>
            <a:ext cx="3947992" cy="852488"/>
          </a:xfrm>
        </p:spPr>
        <p:txBody>
          <a:bodyPr/>
          <a:lstStyle>
            <a:lvl1pPr marL="0" indent="0">
              <a:lnSpc>
                <a:spcPct val="90000"/>
              </a:lnSpc>
              <a:buNone/>
              <a:defRPr sz="2200">
                <a:solidFill>
                  <a:srgbClr val="00000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AU" smtClean="0"/>
              <a:t>Click to edit Master text styles</a:t>
            </a:r>
          </a:p>
        </p:txBody>
      </p:sp>
    </p:spTree>
    <p:extLst>
      <p:ext uri="{BB962C8B-B14F-4D97-AF65-F5344CB8AC3E}">
        <p14:creationId xmlns:p14="http://schemas.microsoft.com/office/powerpoint/2010/main" val="37048204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YELLOW Title Slide + IMAGE">
    <p:spTree>
      <p:nvGrpSpPr>
        <p:cNvPr id="1" name=""/>
        <p:cNvGrpSpPr/>
        <p:nvPr/>
      </p:nvGrpSpPr>
      <p:grpSpPr>
        <a:xfrm>
          <a:off x="0" y="0"/>
          <a:ext cx="0" cy="0"/>
          <a:chOff x="0" y="0"/>
          <a:chExt cx="0" cy="0"/>
        </a:xfrm>
      </p:grpSpPr>
      <p:pic>
        <p:nvPicPr>
          <p:cNvPr id="7" name="Picture 9" descr="quad copy.jpg"/>
          <p:cNvPicPr>
            <a:picLocks noChangeAspect="1"/>
          </p:cNvPicPr>
          <p:nvPr userDrawn="1"/>
        </p:nvPicPr>
        <p:blipFill>
          <a:blip r:embed="rId2">
            <a:extLst>
              <a:ext uri="{28A0092B-C50C-407E-A947-70E740481C1C}">
                <a14:useLocalDpi xmlns:a14="http://schemas.microsoft.com/office/drawing/2010/main" val="0"/>
              </a:ext>
            </a:extLst>
          </a:blip>
          <a:srcRect l="1321" r="21188" b="22060"/>
          <a:stretch>
            <a:fillRect/>
          </a:stretch>
        </p:blipFill>
        <p:spPr bwMode="auto">
          <a:xfrm flipH="1">
            <a:off x="0" y="3071813"/>
            <a:ext cx="9144000"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userDrawn="1"/>
        </p:nvSpPr>
        <p:spPr bwMode="ltGray">
          <a:xfrm>
            <a:off x="0" y="0"/>
            <a:ext cx="9144000" cy="3429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a:solidFill>
                <a:schemeClr val="tx1"/>
              </a:solidFill>
            </a:endParaRPr>
          </a:p>
        </p:txBody>
      </p:sp>
      <p:sp>
        <p:nvSpPr>
          <p:cNvPr id="9" name="Rectangle 8"/>
          <p:cNvSpPr/>
          <p:nvPr userDrawn="1"/>
        </p:nvSpPr>
        <p:spPr bwMode="ltGray">
          <a:xfrm>
            <a:off x="1071563" y="4200525"/>
            <a:ext cx="2303462" cy="23034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a:p>
        </p:txBody>
      </p:sp>
      <p:grpSp>
        <p:nvGrpSpPr>
          <p:cNvPr id="10" name="Group 16"/>
          <p:cNvGrpSpPr>
            <a:grpSpLocks/>
          </p:cNvGrpSpPr>
          <p:nvPr userDrawn="1"/>
        </p:nvGrpSpPr>
        <p:grpSpPr bwMode="auto">
          <a:xfrm>
            <a:off x="347663" y="5762625"/>
            <a:ext cx="1465262" cy="741363"/>
            <a:chOff x="347632" y="5762704"/>
            <a:chExt cx="1465200" cy="741600"/>
          </a:xfrm>
        </p:grpSpPr>
        <p:sp>
          <p:nvSpPr>
            <p:cNvPr id="11" name="Rectangle 10"/>
            <p:cNvSpPr/>
            <p:nvPr userDrawn="1"/>
          </p:nvSpPr>
          <p:spPr>
            <a:xfrm>
              <a:off x="347632" y="5762704"/>
              <a:ext cx="1465200" cy="741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a:p>
          </p:txBody>
        </p:sp>
        <p:pic>
          <p:nvPicPr>
            <p:cNvPr id="12" name="Picture 14" descr="USY_MB1_rgb_Reversed_Standard_Logo.pn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46014" y="5913907"/>
              <a:ext cx="1268436" cy="439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ctrTitle"/>
          </p:nvPr>
        </p:nvSpPr>
        <p:spPr>
          <a:xfrm>
            <a:off x="285720" y="285729"/>
            <a:ext cx="8750330" cy="1000132"/>
          </a:xfrm>
        </p:spPr>
        <p:txBody>
          <a:bodyPr>
            <a:normAutofit/>
          </a:bodyPr>
          <a:lstStyle>
            <a:lvl1pPr algn="l">
              <a:lnSpc>
                <a:spcPts val="3100"/>
              </a:lnSpc>
              <a:defRPr sz="3600" b="0" baseline="0">
                <a:solidFill>
                  <a:schemeClr val="tx1"/>
                </a:solidFill>
              </a:defRPr>
            </a:lvl1pPr>
          </a:lstStyle>
          <a:p>
            <a:r>
              <a:rPr lang="en-AU" smtClean="0"/>
              <a:t>Click to edit Master title style</a:t>
            </a:r>
            <a:endParaRPr lang="en-AU" dirty="0"/>
          </a:p>
        </p:txBody>
      </p:sp>
      <p:sp>
        <p:nvSpPr>
          <p:cNvPr id="3" name="Subtitle 2"/>
          <p:cNvSpPr>
            <a:spLocks noGrp="1"/>
          </p:cNvSpPr>
          <p:nvPr>
            <p:ph type="subTitle" idx="1"/>
          </p:nvPr>
        </p:nvSpPr>
        <p:spPr>
          <a:xfrm>
            <a:off x="285720" y="1285860"/>
            <a:ext cx="8750329" cy="500066"/>
          </a:xfrm>
        </p:spPr>
        <p:txBody>
          <a:bodyPr lIns="91440" rtlCol="0" anchor="ctr">
            <a:normAutofit/>
          </a:bodyPr>
          <a:lstStyle>
            <a:lvl1pPr marL="0" indent="0" algn="l" defTabSz="914400" rtl="0" eaLnBrk="1" latinLnBrk="0" hangingPunct="1">
              <a:spcBef>
                <a:spcPct val="0"/>
              </a:spcBef>
              <a:buNone/>
              <a:defRPr lang="en-AU" sz="2000" b="0" kern="1200" baseline="0" dirty="0" smtClean="0">
                <a:solidFill>
                  <a:schemeClr val="tx1"/>
                </a:solidFill>
                <a:latin typeface="+mj-lt"/>
                <a:ea typeface="+mj-ea"/>
                <a:cs typeface="+mj-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lang="en-AU" dirty="0"/>
          </a:p>
        </p:txBody>
      </p:sp>
      <p:sp>
        <p:nvSpPr>
          <p:cNvPr id="15" name="Content Placeholder 25"/>
          <p:cNvSpPr>
            <a:spLocks noGrp="1"/>
          </p:cNvSpPr>
          <p:nvPr>
            <p:ph sz="quarter" idx="11"/>
          </p:nvPr>
        </p:nvSpPr>
        <p:spPr>
          <a:xfrm>
            <a:off x="250826" y="3000372"/>
            <a:ext cx="8750300" cy="285752"/>
          </a:xfrm>
        </p:spPr>
        <p:txBody>
          <a:bodyPr tIns="0" rIns="0" bIns="0" anchor="b">
            <a:noAutofit/>
          </a:bodyPr>
          <a:lstStyle>
            <a:lvl1pPr marL="174625" marR="0" indent="-174625" algn="r" defTabSz="914400" rtl="0" eaLnBrk="1" fontAlgn="auto" latinLnBrk="0" hangingPunct="1">
              <a:lnSpc>
                <a:spcPct val="100000"/>
              </a:lnSpc>
              <a:spcBef>
                <a:spcPts val="500"/>
              </a:spcBef>
              <a:spcAft>
                <a:spcPts val="500"/>
              </a:spcAft>
              <a:buClr>
                <a:schemeClr val="accent1"/>
              </a:buClr>
              <a:buSzTx/>
              <a:buFont typeface="Arial" pitchFamily="34" charset="0"/>
              <a:buNone/>
              <a:tabLst/>
              <a:defRPr sz="1400" baseline="0">
                <a:solidFill>
                  <a:schemeClr val="tx1"/>
                </a:solidFill>
              </a:defRPr>
            </a:lvl1pPr>
            <a:lvl2pPr algn="r">
              <a:buNone/>
              <a:defRPr/>
            </a:lvl2pPr>
            <a:lvl3pPr algn="r">
              <a:buNone/>
              <a:defRPr/>
            </a:lvl3pPr>
            <a:lvl4pPr algn="r">
              <a:buNone/>
              <a:defRPr/>
            </a:lvl4pPr>
            <a:lvl5pPr algn="r">
              <a:buNone/>
              <a:defRPr/>
            </a:lvl5pPr>
          </a:lstStyle>
          <a:p>
            <a:pPr lvl="0"/>
            <a:r>
              <a:rPr lang="en-AU" smtClean="0"/>
              <a:t>Click to edit Master text styles</a:t>
            </a:r>
          </a:p>
        </p:txBody>
      </p:sp>
      <p:sp>
        <p:nvSpPr>
          <p:cNvPr id="16" name="Content Placeholder 25"/>
          <p:cNvSpPr>
            <a:spLocks noGrp="1"/>
          </p:cNvSpPr>
          <p:nvPr>
            <p:ph sz="quarter" idx="12"/>
          </p:nvPr>
        </p:nvSpPr>
        <p:spPr>
          <a:xfrm>
            <a:off x="250826" y="2714620"/>
            <a:ext cx="8750300" cy="285752"/>
          </a:xfrm>
        </p:spPr>
        <p:txBody>
          <a:bodyPr tIns="0" rIns="0" bIns="0" anchor="b">
            <a:noAutofit/>
          </a:bodyPr>
          <a:lstStyle>
            <a:lvl1pPr algn="r">
              <a:buNone/>
              <a:defRPr sz="1400" baseline="0">
                <a:solidFill>
                  <a:schemeClr val="tx1"/>
                </a:solidFill>
              </a:defRPr>
            </a:lvl1pPr>
            <a:lvl2pPr algn="r">
              <a:buNone/>
              <a:defRPr/>
            </a:lvl2pPr>
            <a:lvl3pPr algn="r">
              <a:buNone/>
              <a:defRPr/>
            </a:lvl3pPr>
            <a:lvl4pPr algn="r">
              <a:buNone/>
              <a:defRPr/>
            </a:lvl4pPr>
            <a:lvl5pPr algn="r">
              <a:buNone/>
              <a:defRPr/>
            </a:lvl5pPr>
          </a:lstStyle>
          <a:p>
            <a:pPr lvl="0"/>
            <a:r>
              <a:rPr lang="en-AU" smtClean="0"/>
              <a:t>Click to edit Master text styles</a:t>
            </a:r>
          </a:p>
        </p:txBody>
      </p:sp>
      <p:sp>
        <p:nvSpPr>
          <p:cNvPr id="13" name="Picture Placeholder 16"/>
          <p:cNvSpPr>
            <a:spLocks noGrp="1"/>
          </p:cNvSpPr>
          <p:nvPr>
            <p:ph type="pic" sz="quarter" idx="14"/>
          </p:nvPr>
        </p:nvSpPr>
        <p:spPr>
          <a:xfrm>
            <a:off x="7514706" y="5112818"/>
            <a:ext cx="1399108" cy="1399108"/>
          </a:xfrm>
          <a:solidFill>
            <a:schemeClr val="bg1"/>
          </a:solidFill>
        </p:spPr>
        <p:txBody>
          <a:bodyPr rtlCol="0" anchor="ctr">
            <a:normAutofit/>
          </a:bodyPr>
          <a:lstStyle>
            <a:lvl1pPr marL="0" indent="0" algn="ctr">
              <a:buNone/>
              <a:defRPr sz="1000" baseline="0"/>
            </a:lvl1pPr>
          </a:lstStyle>
          <a:p>
            <a:pPr lvl="0"/>
            <a:r>
              <a:rPr lang="en-AU" noProof="0" smtClean="0"/>
              <a:t>Click icon to add picture</a:t>
            </a:r>
            <a:endParaRPr lang="en-AU" noProof="0" dirty="0"/>
          </a:p>
        </p:txBody>
      </p:sp>
    </p:spTree>
    <p:extLst>
      <p:ext uri="{BB962C8B-B14F-4D97-AF65-F5344CB8AC3E}">
        <p14:creationId xmlns:p14="http://schemas.microsoft.com/office/powerpoint/2010/main" val="36272256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lnSpc>
                <a:spcPct val="90000"/>
              </a:lnSpc>
              <a:defRPr/>
            </a:lvl1pPr>
            <a:lvl2pPr marL="742950" indent="-285750">
              <a:lnSpc>
                <a:spcPct val="90000"/>
              </a:lnSpc>
              <a:buFont typeface="Lucida Grande"/>
              <a:buChar char="–"/>
              <a:defRPr/>
            </a:lvl2pPr>
            <a:lvl3pPr>
              <a:lnSpc>
                <a:spcPct val="90000"/>
              </a:lnSpc>
              <a:defRPr/>
            </a:lvl3pPr>
          </a:lstStyle>
          <a:p>
            <a:pPr lvl="0"/>
            <a:r>
              <a:rPr lang="en-US" dirty="0" smtClean="0"/>
              <a:t>Click to edit Master text styles</a:t>
            </a:r>
          </a:p>
          <a:p>
            <a:pPr lvl="1"/>
            <a:r>
              <a:rPr lang="en-US" dirty="0" smtClean="0"/>
              <a:t>Second level</a:t>
            </a:r>
          </a:p>
          <a:p>
            <a:pPr lvl="2"/>
            <a:r>
              <a:rPr lang="en-US" dirty="0" smtClean="0"/>
              <a:t>Third level</a:t>
            </a:r>
            <a:endParaRPr lang="en-US" dirty="0"/>
          </a:p>
        </p:txBody>
      </p:sp>
    </p:spTree>
    <p:extLst>
      <p:ext uri="{BB962C8B-B14F-4D97-AF65-F5344CB8AC3E}">
        <p14:creationId xmlns:p14="http://schemas.microsoft.com/office/powerpoint/2010/main" val="29113530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itle and Two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59925"/>
            <a:ext cx="4038600" cy="4525963"/>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endParaRPr lang="en-US" dirty="0"/>
          </a:p>
        </p:txBody>
      </p:sp>
      <p:sp>
        <p:nvSpPr>
          <p:cNvPr id="4" name="Content Placeholder 3"/>
          <p:cNvSpPr>
            <a:spLocks noGrp="1"/>
          </p:cNvSpPr>
          <p:nvPr>
            <p:ph sz="half" idx="2"/>
          </p:nvPr>
        </p:nvSpPr>
        <p:spPr>
          <a:xfrm>
            <a:off x="4648200" y="1359925"/>
            <a:ext cx="4038600" cy="4525963"/>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endParaRPr lang="en-US" dirty="0"/>
          </a:p>
        </p:txBody>
      </p:sp>
    </p:spTree>
    <p:extLst>
      <p:ext uri="{BB962C8B-B14F-4D97-AF65-F5344CB8AC3E}">
        <p14:creationId xmlns:p14="http://schemas.microsoft.com/office/powerpoint/2010/main" val="15628990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Content and Image">
    <p:spTree>
      <p:nvGrpSpPr>
        <p:cNvPr id="1" name=""/>
        <p:cNvGrpSpPr/>
        <p:nvPr/>
      </p:nvGrpSpPr>
      <p:grpSpPr>
        <a:xfrm>
          <a:off x="0" y="0"/>
          <a:ext cx="0" cy="0"/>
          <a:chOff x="0" y="0"/>
          <a:chExt cx="0" cy="0"/>
        </a:xfrm>
      </p:grpSpPr>
      <p:sp>
        <p:nvSpPr>
          <p:cNvPr id="9" name="Text Placeholder 7"/>
          <p:cNvSpPr>
            <a:spLocks noGrp="1"/>
          </p:cNvSpPr>
          <p:nvPr>
            <p:ph type="body" sz="quarter" idx="12"/>
          </p:nvPr>
        </p:nvSpPr>
        <p:spPr>
          <a:xfrm>
            <a:off x="457200" y="5491165"/>
            <a:ext cx="4038600" cy="537603"/>
          </a:xfrm>
        </p:spPr>
        <p:txBody>
          <a:bodyPr lIns="0" tIns="72000" rIns="72000">
            <a:noAutofit/>
          </a:bodyPr>
          <a:lstStyle>
            <a:lvl1pPr marL="0" marR="0" indent="0" algn="l" defTabSz="457200" rtl="0" eaLnBrk="1" fontAlgn="auto" latinLnBrk="0" hangingPunct="1">
              <a:lnSpc>
                <a:spcPct val="100000"/>
              </a:lnSpc>
              <a:spcBef>
                <a:spcPct val="20000"/>
              </a:spcBef>
              <a:spcAft>
                <a:spcPts val="0"/>
              </a:spcAft>
              <a:buClrTx/>
              <a:buSzTx/>
              <a:buFont typeface="Lucida Grande"/>
              <a:buNone/>
              <a:tabLst/>
              <a:defRPr sz="1100"/>
            </a:lvl1pPr>
            <a:lvl2pPr>
              <a:defRPr sz="1100"/>
            </a:lvl2pPr>
            <a:lvl3pPr>
              <a:defRPr sz="1100"/>
            </a:lvl3pPr>
            <a:lvl4pPr>
              <a:defRPr sz="1100"/>
            </a:lvl4pPr>
            <a:lvl5pPr>
              <a:defRPr sz="1100"/>
            </a:lvl5pPr>
          </a:lstStyle>
          <a:p>
            <a:pPr lvl="0"/>
            <a:r>
              <a:rPr lang="en-AU" smtClean="0"/>
              <a:t>Click to edit Master text styles</a:t>
            </a:r>
          </a:p>
          <a:p>
            <a:pPr lvl="1"/>
            <a:r>
              <a:rPr lang="en-AU" smtClean="0"/>
              <a:t>Second level</a:t>
            </a:r>
          </a:p>
          <a:p>
            <a:pPr lvl="2"/>
            <a:r>
              <a:rPr lang="en-AU" smtClean="0"/>
              <a:t>Third level</a:t>
            </a:r>
          </a:p>
        </p:txBody>
      </p:sp>
      <p:sp>
        <p:nvSpPr>
          <p:cNvPr id="6" name="Picture Placeholder 5"/>
          <p:cNvSpPr>
            <a:spLocks noGrp="1"/>
          </p:cNvSpPr>
          <p:nvPr>
            <p:ph type="pic" sz="quarter" idx="10"/>
          </p:nvPr>
        </p:nvSpPr>
        <p:spPr>
          <a:xfrm>
            <a:off x="457200" y="1360489"/>
            <a:ext cx="4038600" cy="4130395"/>
          </a:xfrm>
        </p:spPr>
        <p:txBody>
          <a:bodyPr rtlCol="0">
            <a:normAutofit/>
          </a:bodyPr>
          <a:lstStyle>
            <a:lvl1pPr marL="0" indent="0">
              <a:buNone/>
              <a:defRPr/>
            </a:lvl1pPr>
          </a:lstStyle>
          <a:p>
            <a:pPr lvl="0"/>
            <a:r>
              <a:rPr lang="en-AU" noProof="0" smtClean="0"/>
              <a:t>Drag picture to placeholder or click icon to add</a:t>
            </a:r>
            <a:endParaRPr lang="en-US" noProof="0"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half" idx="2"/>
          </p:nvPr>
        </p:nvSpPr>
        <p:spPr>
          <a:xfrm>
            <a:off x="4648200" y="1359925"/>
            <a:ext cx="4038600" cy="4525963"/>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endParaRPr lang="en-US" dirty="0"/>
          </a:p>
        </p:txBody>
      </p:sp>
    </p:spTree>
    <p:extLst>
      <p:ext uri="{BB962C8B-B14F-4D97-AF65-F5344CB8AC3E}">
        <p14:creationId xmlns:p14="http://schemas.microsoft.com/office/powerpoint/2010/main" val="16617308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Content and Table">
    <p:spTree>
      <p:nvGrpSpPr>
        <p:cNvPr id="1" name=""/>
        <p:cNvGrpSpPr/>
        <p:nvPr/>
      </p:nvGrpSpPr>
      <p:grpSpPr>
        <a:xfrm>
          <a:off x="0" y="0"/>
          <a:ext cx="0" cy="0"/>
          <a:chOff x="0" y="0"/>
          <a:chExt cx="0" cy="0"/>
        </a:xfrm>
      </p:grpSpPr>
      <p:sp>
        <p:nvSpPr>
          <p:cNvPr id="5" name="Table Placeholder 4"/>
          <p:cNvSpPr>
            <a:spLocks noGrp="1"/>
          </p:cNvSpPr>
          <p:nvPr>
            <p:ph type="tbl" sz="quarter" idx="12"/>
          </p:nvPr>
        </p:nvSpPr>
        <p:spPr>
          <a:xfrm>
            <a:off x="457200" y="1360489"/>
            <a:ext cx="4038600" cy="4130675"/>
          </a:xfrm>
        </p:spPr>
        <p:txBody>
          <a:bodyPr rtlCol="0">
            <a:normAutofit/>
          </a:bodyPr>
          <a:lstStyle>
            <a:lvl1pPr marL="0" indent="0">
              <a:buNone/>
              <a:defRPr/>
            </a:lvl1pPr>
          </a:lstStyle>
          <a:p>
            <a:pPr lvl="0"/>
            <a:r>
              <a:rPr lang="en-AU" noProof="0" smtClean="0"/>
              <a:t>Click icon to add table</a:t>
            </a:r>
            <a:endParaRPr lang="en-US" noProof="0"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half" idx="2"/>
          </p:nvPr>
        </p:nvSpPr>
        <p:spPr>
          <a:xfrm>
            <a:off x="4648200" y="1359925"/>
            <a:ext cx="4038600" cy="4525963"/>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endParaRPr lang="en-US" dirty="0"/>
          </a:p>
        </p:txBody>
      </p:sp>
      <p:sp>
        <p:nvSpPr>
          <p:cNvPr id="8" name="Text Placeholder 7"/>
          <p:cNvSpPr>
            <a:spLocks noGrp="1"/>
          </p:cNvSpPr>
          <p:nvPr>
            <p:ph type="body" sz="quarter" idx="11"/>
          </p:nvPr>
        </p:nvSpPr>
        <p:spPr>
          <a:xfrm>
            <a:off x="457200" y="5491165"/>
            <a:ext cx="4038600" cy="537603"/>
          </a:xfrm>
        </p:spPr>
        <p:txBody>
          <a:bodyPr lIns="0" tIns="72000" rIns="72000">
            <a:noAutofit/>
          </a:bodyPr>
          <a:lstStyle>
            <a:lvl1pPr marL="0" marR="0" indent="0" algn="l" defTabSz="457200" rtl="0" eaLnBrk="1" fontAlgn="auto" latinLnBrk="0" hangingPunct="1">
              <a:lnSpc>
                <a:spcPct val="100000"/>
              </a:lnSpc>
              <a:spcBef>
                <a:spcPct val="20000"/>
              </a:spcBef>
              <a:spcAft>
                <a:spcPts val="0"/>
              </a:spcAft>
              <a:buClrTx/>
              <a:buSzTx/>
              <a:buFont typeface="Lucida Grande"/>
              <a:buNone/>
              <a:tabLst/>
              <a:defRPr sz="1100"/>
            </a:lvl1pPr>
            <a:lvl2pPr>
              <a:defRPr sz="1100"/>
            </a:lvl2pPr>
            <a:lvl3pPr>
              <a:defRPr sz="1100"/>
            </a:lvl3pPr>
            <a:lvl4pPr>
              <a:defRPr sz="1100"/>
            </a:lvl4pPr>
            <a:lvl5pPr>
              <a:defRPr sz="1100"/>
            </a:lvl5pPr>
          </a:lstStyle>
          <a:p>
            <a:pPr lvl="0"/>
            <a:r>
              <a:rPr lang="en-AU" smtClean="0"/>
              <a:t>Click to edit Master text styles</a:t>
            </a:r>
          </a:p>
          <a:p>
            <a:pPr lvl="1"/>
            <a:r>
              <a:rPr lang="en-AU" smtClean="0"/>
              <a:t>Second level</a:t>
            </a:r>
          </a:p>
          <a:p>
            <a:pPr lvl="2"/>
            <a:r>
              <a:rPr lang="en-AU" smtClean="0"/>
              <a:t>Third level</a:t>
            </a:r>
          </a:p>
        </p:txBody>
      </p:sp>
    </p:spTree>
    <p:extLst>
      <p:ext uri="{BB962C8B-B14F-4D97-AF65-F5344CB8AC3E}">
        <p14:creationId xmlns:p14="http://schemas.microsoft.com/office/powerpoint/2010/main" val="2211795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Content and Chart">
    <p:spTree>
      <p:nvGrpSpPr>
        <p:cNvPr id="1" name=""/>
        <p:cNvGrpSpPr/>
        <p:nvPr/>
      </p:nvGrpSpPr>
      <p:grpSpPr>
        <a:xfrm>
          <a:off x="0" y="0"/>
          <a:ext cx="0" cy="0"/>
          <a:chOff x="0" y="0"/>
          <a:chExt cx="0" cy="0"/>
        </a:xfrm>
      </p:grpSpPr>
      <p:sp>
        <p:nvSpPr>
          <p:cNvPr id="6" name="Chart Placeholder 5"/>
          <p:cNvSpPr>
            <a:spLocks noGrp="1"/>
          </p:cNvSpPr>
          <p:nvPr>
            <p:ph type="chart" sz="quarter" idx="13"/>
          </p:nvPr>
        </p:nvSpPr>
        <p:spPr>
          <a:xfrm>
            <a:off x="457200" y="1360489"/>
            <a:ext cx="4038600" cy="4130675"/>
          </a:xfrm>
        </p:spPr>
        <p:txBody>
          <a:bodyPr rtlCol="0">
            <a:normAutofit/>
          </a:bodyPr>
          <a:lstStyle>
            <a:lvl1pPr marL="0" marR="0" indent="0" algn="l" defTabSz="457200" rtl="0" eaLnBrk="1" fontAlgn="auto" latinLnBrk="0" hangingPunct="1">
              <a:lnSpc>
                <a:spcPct val="100000"/>
              </a:lnSpc>
              <a:spcBef>
                <a:spcPct val="20000"/>
              </a:spcBef>
              <a:spcAft>
                <a:spcPts val="0"/>
              </a:spcAft>
              <a:buClrTx/>
              <a:buSzTx/>
              <a:buFont typeface="Lucida Grande"/>
              <a:buNone/>
              <a:tabLst/>
              <a:defRPr/>
            </a:lvl1pPr>
          </a:lstStyle>
          <a:p>
            <a:pPr lvl="0"/>
            <a:r>
              <a:rPr lang="en-AU" noProof="0" smtClean="0"/>
              <a:t>Click icon to add chart</a:t>
            </a:r>
            <a:endParaRPr lang="en-US" noProof="0"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half" idx="2"/>
          </p:nvPr>
        </p:nvSpPr>
        <p:spPr>
          <a:xfrm>
            <a:off x="4648200" y="1359925"/>
            <a:ext cx="4038600" cy="4525963"/>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endParaRPr lang="en-US" dirty="0"/>
          </a:p>
        </p:txBody>
      </p:sp>
      <p:sp>
        <p:nvSpPr>
          <p:cNvPr id="8" name="Text Placeholder 7"/>
          <p:cNvSpPr>
            <a:spLocks noGrp="1"/>
          </p:cNvSpPr>
          <p:nvPr>
            <p:ph type="body" sz="quarter" idx="11"/>
          </p:nvPr>
        </p:nvSpPr>
        <p:spPr>
          <a:xfrm>
            <a:off x="457200" y="5491165"/>
            <a:ext cx="4038600" cy="537603"/>
          </a:xfrm>
        </p:spPr>
        <p:txBody>
          <a:bodyPr lIns="0" tIns="72000" rIns="72000">
            <a:noAutofit/>
          </a:bodyPr>
          <a:lstStyle>
            <a:lvl1pPr marL="0" marR="0" indent="0" algn="l" defTabSz="457200" rtl="0" eaLnBrk="1" fontAlgn="auto" latinLnBrk="0" hangingPunct="1">
              <a:lnSpc>
                <a:spcPct val="100000"/>
              </a:lnSpc>
              <a:spcBef>
                <a:spcPct val="20000"/>
              </a:spcBef>
              <a:spcAft>
                <a:spcPts val="0"/>
              </a:spcAft>
              <a:buClrTx/>
              <a:buSzTx/>
              <a:buFont typeface="Lucida Grande"/>
              <a:buNone/>
              <a:tabLst/>
              <a:defRPr sz="1100"/>
            </a:lvl1pPr>
            <a:lvl2pPr>
              <a:defRPr sz="1100"/>
            </a:lvl2pPr>
            <a:lvl3pPr>
              <a:defRPr sz="1100"/>
            </a:lvl3pPr>
            <a:lvl4pPr>
              <a:defRPr sz="1100"/>
            </a:lvl4pPr>
            <a:lvl5pPr>
              <a:defRPr sz="1100"/>
            </a:lvl5pPr>
          </a:lstStyle>
          <a:p>
            <a:pPr lvl="0"/>
            <a:r>
              <a:rPr lang="en-AU" smtClean="0"/>
              <a:t>Click to edit Master text styles</a:t>
            </a:r>
          </a:p>
          <a:p>
            <a:pPr lvl="1"/>
            <a:r>
              <a:rPr lang="en-AU" smtClean="0"/>
              <a:t>Second level</a:t>
            </a:r>
          </a:p>
          <a:p>
            <a:pPr lvl="2"/>
            <a:r>
              <a:rPr lang="en-AU" smtClean="0"/>
              <a:t>Third level</a:t>
            </a:r>
          </a:p>
        </p:txBody>
      </p:sp>
    </p:spTree>
    <p:extLst>
      <p:ext uri="{BB962C8B-B14F-4D97-AF65-F5344CB8AC3E}">
        <p14:creationId xmlns:p14="http://schemas.microsoft.com/office/powerpoint/2010/main" val="34484931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Imag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p:txBody>
          <a:bodyPr rtlCol="0" anchor="ctr" anchorCtr="1">
            <a:normAutofit/>
          </a:bodyPr>
          <a:lstStyle>
            <a:lvl1pPr marL="0" indent="0" algn="ctr">
              <a:buNone/>
              <a:defRPr baseline="0"/>
            </a:lvl1pPr>
          </a:lstStyle>
          <a:p>
            <a:pPr lvl="0"/>
            <a:r>
              <a:rPr lang="en-AU" noProof="0" smtClean="0"/>
              <a:t>Drag picture to placeholder or click icon to add</a:t>
            </a:r>
            <a:endParaRPr lang="en-US" noProof="0" dirty="0"/>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200468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389246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46674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tion Divider - Option 1">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pic>
        <p:nvPicPr>
          <p:cNvPr id="8" name="Picture 7" descr="USY_MB1_PMS_1_Colour_Reversed_Logo.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4025" y="5905500"/>
            <a:ext cx="15367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8"/>
          <p:cNvSpPr>
            <a:spLocks noGrp="1"/>
          </p:cNvSpPr>
          <p:nvPr>
            <p:ph type="title"/>
          </p:nvPr>
        </p:nvSpPr>
        <p:spPr>
          <a:xfrm>
            <a:off x="381884" y="348308"/>
            <a:ext cx="8388586" cy="443577"/>
          </a:xfrm>
        </p:spPr>
        <p:txBody>
          <a:bodyPr anchor="t"/>
          <a:lstStyle>
            <a:lvl1pPr>
              <a:defRPr baseline="0">
                <a:solidFill>
                  <a:schemeClr val="accent1"/>
                </a:solidFill>
              </a:defRPr>
            </a:lvl1pPr>
          </a:lstStyle>
          <a:p>
            <a:r>
              <a:rPr lang="en-AU" smtClean="0"/>
              <a:t>Click to edit Master title style</a:t>
            </a:r>
            <a:endParaRPr lang="en-US" dirty="0"/>
          </a:p>
        </p:txBody>
      </p:sp>
      <p:sp>
        <p:nvSpPr>
          <p:cNvPr id="5" name="Text Placeholder 4"/>
          <p:cNvSpPr>
            <a:spLocks noGrp="1"/>
          </p:cNvSpPr>
          <p:nvPr>
            <p:ph type="body" sz="quarter" idx="11"/>
          </p:nvPr>
        </p:nvSpPr>
        <p:spPr>
          <a:xfrm>
            <a:off x="382771" y="799353"/>
            <a:ext cx="8387705" cy="852488"/>
          </a:xfrm>
        </p:spPr>
        <p:txBody>
          <a:bodyPr/>
          <a:lstStyle>
            <a:lvl1pPr marL="0" indent="0">
              <a:lnSpc>
                <a:spcPct val="90000"/>
              </a:lnSpc>
              <a:buNone/>
              <a:defRPr sz="24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AU" smtClean="0"/>
              <a:t>Click to edit Master text styles</a:t>
            </a:r>
          </a:p>
        </p:txBody>
      </p:sp>
      <p:sp>
        <p:nvSpPr>
          <p:cNvPr id="7" name="Picture Placeholder 13"/>
          <p:cNvSpPr>
            <a:spLocks noGrp="1"/>
          </p:cNvSpPr>
          <p:nvPr>
            <p:ph type="pic" sz="quarter" idx="12"/>
          </p:nvPr>
        </p:nvSpPr>
        <p:spPr>
          <a:xfrm>
            <a:off x="454455" y="1800412"/>
            <a:ext cx="8226486" cy="4635496"/>
          </a:xfrm>
          <a:solidFill>
            <a:schemeClr val="accent4"/>
          </a:solidFill>
        </p:spPr>
        <p:txBody>
          <a:bodyPr rtlCol="0" anchor="ctr">
            <a:normAutofit/>
          </a:bodyPr>
          <a:lstStyle>
            <a:lvl1pPr marL="0" indent="0" algn="ctr">
              <a:buNone/>
              <a:defRPr/>
            </a:lvl1pPr>
          </a:lstStyle>
          <a:p>
            <a:pPr lvl="0"/>
            <a:r>
              <a:rPr lang="en-AU" noProof="0" smtClean="0"/>
              <a:t>Drag picture to placeholder or click icon to add</a:t>
            </a:r>
            <a:endParaRPr lang="en-US" noProof="0" dirty="0"/>
          </a:p>
        </p:txBody>
      </p:sp>
    </p:spTree>
    <p:extLst>
      <p:ext uri="{BB962C8B-B14F-4D97-AF65-F5344CB8AC3E}">
        <p14:creationId xmlns:p14="http://schemas.microsoft.com/office/powerpoint/2010/main" val="8764607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Section Divider - Option 2">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pic>
        <p:nvPicPr>
          <p:cNvPr id="6" name="Picture 7" descr="USY_MB1_PMS_1_Colour_Reversed_Logo.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4025" y="5905500"/>
            <a:ext cx="15367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8"/>
          <p:cNvSpPr>
            <a:spLocks noGrp="1"/>
          </p:cNvSpPr>
          <p:nvPr>
            <p:ph type="title"/>
          </p:nvPr>
        </p:nvSpPr>
        <p:spPr>
          <a:xfrm>
            <a:off x="381884" y="1797605"/>
            <a:ext cx="3948874" cy="443577"/>
          </a:xfrm>
        </p:spPr>
        <p:txBody>
          <a:bodyPr anchor="t"/>
          <a:lstStyle>
            <a:lvl1pPr>
              <a:defRPr baseline="0">
                <a:solidFill>
                  <a:schemeClr val="bg1"/>
                </a:solidFill>
              </a:defRPr>
            </a:lvl1pPr>
          </a:lstStyle>
          <a:p>
            <a:r>
              <a:rPr lang="en-AU" smtClean="0"/>
              <a:t>Click to edit Master title style</a:t>
            </a:r>
            <a:endParaRPr lang="en-US" dirty="0"/>
          </a:p>
        </p:txBody>
      </p:sp>
      <p:sp>
        <p:nvSpPr>
          <p:cNvPr id="5" name="Text Placeholder 4"/>
          <p:cNvSpPr>
            <a:spLocks noGrp="1"/>
          </p:cNvSpPr>
          <p:nvPr>
            <p:ph type="body" sz="quarter" idx="11"/>
          </p:nvPr>
        </p:nvSpPr>
        <p:spPr>
          <a:xfrm>
            <a:off x="382774" y="2248649"/>
            <a:ext cx="3876733" cy="852488"/>
          </a:xfrm>
        </p:spPr>
        <p:txBody>
          <a:bodyPr/>
          <a:lstStyle>
            <a:lvl1pPr marL="0" indent="0">
              <a:lnSpc>
                <a:spcPct val="90000"/>
              </a:lnSpc>
              <a:buNone/>
              <a:defRPr sz="2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AU" smtClean="0"/>
              <a:t>Click to edit Master text styles</a:t>
            </a:r>
          </a:p>
        </p:txBody>
      </p:sp>
    </p:spTree>
    <p:extLst>
      <p:ext uri="{BB962C8B-B14F-4D97-AF65-F5344CB8AC3E}">
        <p14:creationId xmlns:p14="http://schemas.microsoft.com/office/powerpoint/2010/main" val="37676398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UE Title Slide + IMAGE">
    <p:spTree>
      <p:nvGrpSpPr>
        <p:cNvPr id="1" name=""/>
        <p:cNvGrpSpPr/>
        <p:nvPr/>
      </p:nvGrpSpPr>
      <p:grpSpPr>
        <a:xfrm>
          <a:off x="0" y="0"/>
          <a:ext cx="0" cy="0"/>
          <a:chOff x="0" y="0"/>
          <a:chExt cx="0" cy="0"/>
        </a:xfrm>
      </p:grpSpPr>
      <p:pic>
        <p:nvPicPr>
          <p:cNvPr id="7" name="Picture 9" descr="science_lab copy.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246438"/>
            <a:ext cx="9144000" cy="361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userDrawn="1"/>
        </p:nvSpPr>
        <p:spPr bwMode="invGray">
          <a:xfrm>
            <a:off x="0" y="0"/>
            <a:ext cx="9144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a:solidFill>
                <a:schemeClr val="tx1"/>
              </a:solidFill>
            </a:endParaRPr>
          </a:p>
        </p:txBody>
      </p:sp>
      <p:sp>
        <p:nvSpPr>
          <p:cNvPr id="9" name="Rectangle 8"/>
          <p:cNvSpPr/>
          <p:nvPr userDrawn="1"/>
        </p:nvSpPr>
        <p:spPr bwMode="ltGray">
          <a:xfrm>
            <a:off x="1071563" y="4200525"/>
            <a:ext cx="2303462" cy="23034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a:p>
        </p:txBody>
      </p:sp>
      <p:grpSp>
        <p:nvGrpSpPr>
          <p:cNvPr id="10" name="Group 15"/>
          <p:cNvGrpSpPr>
            <a:grpSpLocks/>
          </p:cNvGrpSpPr>
          <p:nvPr userDrawn="1"/>
        </p:nvGrpSpPr>
        <p:grpSpPr bwMode="auto">
          <a:xfrm>
            <a:off x="347663" y="5762625"/>
            <a:ext cx="1465262" cy="741363"/>
            <a:chOff x="347632" y="5762704"/>
            <a:chExt cx="1465200" cy="741600"/>
          </a:xfrm>
        </p:grpSpPr>
        <p:sp>
          <p:nvSpPr>
            <p:cNvPr id="11" name="Rectangle 10"/>
            <p:cNvSpPr/>
            <p:nvPr userDrawn="1"/>
          </p:nvSpPr>
          <p:spPr>
            <a:xfrm>
              <a:off x="347632" y="5762704"/>
              <a:ext cx="1465200" cy="741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a:p>
          </p:txBody>
        </p:sp>
        <p:pic>
          <p:nvPicPr>
            <p:cNvPr id="12" name="Picture 14" descr="USY_MB1_rgb_Reversed_Standard_Logo.pn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46014" y="5913907"/>
              <a:ext cx="1268436" cy="439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ctrTitle"/>
          </p:nvPr>
        </p:nvSpPr>
        <p:spPr>
          <a:xfrm>
            <a:off x="285720" y="285729"/>
            <a:ext cx="8750330" cy="1000132"/>
          </a:xfrm>
        </p:spPr>
        <p:txBody>
          <a:bodyPr>
            <a:normAutofit/>
          </a:bodyPr>
          <a:lstStyle>
            <a:lvl1pPr algn="l">
              <a:lnSpc>
                <a:spcPts val="3100"/>
              </a:lnSpc>
              <a:defRPr sz="3600" b="0" baseline="0">
                <a:solidFill>
                  <a:schemeClr val="bg1"/>
                </a:solidFill>
              </a:defRPr>
            </a:lvl1pPr>
          </a:lstStyle>
          <a:p>
            <a:r>
              <a:rPr lang="en-AU" smtClean="0"/>
              <a:t>Click to edit Master title style</a:t>
            </a:r>
            <a:endParaRPr lang="en-AU" dirty="0"/>
          </a:p>
        </p:txBody>
      </p:sp>
      <p:sp>
        <p:nvSpPr>
          <p:cNvPr id="3" name="Subtitle 2"/>
          <p:cNvSpPr>
            <a:spLocks noGrp="1"/>
          </p:cNvSpPr>
          <p:nvPr>
            <p:ph type="subTitle" idx="1"/>
          </p:nvPr>
        </p:nvSpPr>
        <p:spPr>
          <a:xfrm>
            <a:off x="285720" y="1285860"/>
            <a:ext cx="8750329" cy="500066"/>
          </a:xfrm>
        </p:spPr>
        <p:txBody>
          <a:bodyPr lIns="91440" rtlCol="0" anchor="ctr">
            <a:normAutofit/>
          </a:bodyPr>
          <a:lstStyle>
            <a:lvl1pPr marL="0" indent="0" algn="l" defTabSz="914400" rtl="0" eaLnBrk="1" latinLnBrk="0" hangingPunct="1">
              <a:spcBef>
                <a:spcPct val="0"/>
              </a:spcBef>
              <a:buNone/>
              <a:defRPr lang="en-AU" sz="2000" b="0" kern="1200" baseline="0" dirty="0" smtClean="0">
                <a:solidFill>
                  <a:schemeClr val="bg1"/>
                </a:solidFill>
                <a:latin typeface="+mj-lt"/>
                <a:ea typeface="+mj-ea"/>
                <a:cs typeface="+mj-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lang="en-AU" dirty="0"/>
          </a:p>
        </p:txBody>
      </p:sp>
      <p:sp>
        <p:nvSpPr>
          <p:cNvPr id="14" name="Content Placeholder 25"/>
          <p:cNvSpPr>
            <a:spLocks noGrp="1"/>
          </p:cNvSpPr>
          <p:nvPr>
            <p:ph sz="quarter" idx="11"/>
          </p:nvPr>
        </p:nvSpPr>
        <p:spPr>
          <a:xfrm>
            <a:off x="250826" y="3000372"/>
            <a:ext cx="8750300" cy="285752"/>
          </a:xfrm>
        </p:spPr>
        <p:txBody>
          <a:bodyPr tIns="0" rIns="0" bIns="0" anchor="b">
            <a:noAutofit/>
          </a:bodyPr>
          <a:lstStyle>
            <a:lvl1pPr marL="174625" marR="0" indent="-174625" algn="r" defTabSz="914400" rtl="0" eaLnBrk="1" fontAlgn="auto" latinLnBrk="0" hangingPunct="1">
              <a:lnSpc>
                <a:spcPct val="100000"/>
              </a:lnSpc>
              <a:spcBef>
                <a:spcPts val="500"/>
              </a:spcBef>
              <a:spcAft>
                <a:spcPts val="500"/>
              </a:spcAft>
              <a:buClr>
                <a:schemeClr val="accent1"/>
              </a:buClr>
              <a:buSzTx/>
              <a:buFont typeface="Arial" pitchFamily="34" charset="0"/>
              <a:buNone/>
              <a:tabLst/>
              <a:defRPr sz="1400" baseline="0">
                <a:solidFill>
                  <a:schemeClr val="bg1"/>
                </a:solidFill>
              </a:defRPr>
            </a:lvl1pPr>
            <a:lvl2pPr algn="r">
              <a:buNone/>
              <a:defRPr/>
            </a:lvl2pPr>
            <a:lvl3pPr algn="r">
              <a:buNone/>
              <a:defRPr/>
            </a:lvl3pPr>
            <a:lvl4pPr algn="r">
              <a:buNone/>
              <a:defRPr/>
            </a:lvl4pPr>
            <a:lvl5pPr algn="r">
              <a:buNone/>
              <a:defRPr/>
            </a:lvl5pPr>
          </a:lstStyle>
          <a:p>
            <a:pPr lvl="0"/>
            <a:r>
              <a:rPr lang="en-AU" smtClean="0"/>
              <a:t>Click to edit Master text styles</a:t>
            </a:r>
          </a:p>
        </p:txBody>
      </p:sp>
      <p:sp>
        <p:nvSpPr>
          <p:cNvPr id="15" name="Content Placeholder 25"/>
          <p:cNvSpPr>
            <a:spLocks noGrp="1"/>
          </p:cNvSpPr>
          <p:nvPr>
            <p:ph sz="quarter" idx="12"/>
          </p:nvPr>
        </p:nvSpPr>
        <p:spPr>
          <a:xfrm>
            <a:off x="250826" y="2714620"/>
            <a:ext cx="8750300" cy="285752"/>
          </a:xfrm>
        </p:spPr>
        <p:txBody>
          <a:bodyPr tIns="0" rIns="0" bIns="0" anchor="b">
            <a:noAutofit/>
          </a:bodyPr>
          <a:lstStyle>
            <a:lvl1pPr algn="r">
              <a:buNone/>
              <a:defRPr sz="1400" baseline="0">
                <a:solidFill>
                  <a:schemeClr val="bg1"/>
                </a:solidFill>
              </a:defRPr>
            </a:lvl1pPr>
            <a:lvl2pPr algn="r">
              <a:buNone/>
              <a:defRPr/>
            </a:lvl2pPr>
            <a:lvl3pPr algn="r">
              <a:buNone/>
              <a:defRPr/>
            </a:lvl3pPr>
            <a:lvl4pPr algn="r">
              <a:buNone/>
              <a:defRPr/>
            </a:lvl4pPr>
            <a:lvl5pPr algn="r">
              <a:buNone/>
              <a:defRPr/>
            </a:lvl5pPr>
          </a:lstStyle>
          <a:p>
            <a:pPr lvl="0"/>
            <a:r>
              <a:rPr lang="en-AU" smtClean="0"/>
              <a:t>Click to edit Master text styles</a:t>
            </a:r>
          </a:p>
        </p:txBody>
      </p:sp>
      <p:sp>
        <p:nvSpPr>
          <p:cNvPr id="13" name="Picture Placeholder 16"/>
          <p:cNvSpPr>
            <a:spLocks noGrp="1"/>
          </p:cNvSpPr>
          <p:nvPr>
            <p:ph type="pic" sz="quarter" idx="14"/>
          </p:nvPr>
        </p:nvSpPr>
        <p:spPr>
          <a:xfrm>
            <a:off x="7514706" y="5112818"/>
            <a:ext cx="1399108" cy="1399108"/>
          </a:xfrm>
          <a:solidFill>
            <a:schemeClr val="bg1"/>
          </a:solidFill>
        </p:spPr>
        <p:txBody>
          <a:bodyPr rtlCol="0" anchor="ctr">
            <a:normAutofit/>
          </a:bodyPr>
          <a:lstStyle>
            <a:lvl1pPr marL="0" indent="0" algn="ctr">
              <a:buNone/>
              <a:defRPr sz="1000" baseline="0"/>
            </a:lvl1pPr>
          </a:lstStyle>
          <a:p>
            <a:pPr lvl="0"/>
            <a:r>
              <a:rPr lang="en-AU" noProof="0" smtClean="0"/>
              <a:t>Click icon to add picture</a:t>
            </a:r>
            <a:endParaRPr lang="en-AU" noProof="0" dirty="0"/>
          </a:p>
        </p:txBody>
      </p:sp>
    </p:spTree>
    <p:extLst>
      <p:ext uri="{BB962C8B-B14F-4D97-AF65-F5344CB8AC3E}">
        <p14:creationId xmlns:p14="http://schemas.microsoft.com/office/powerpoint/2010/main" val="20817443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Divider - Option 3">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pic>
        <p:nvPicPr>
          <p:cNvPr id="6" name="Picture 7" descr="USY_MB1_PMS_1_Colour_Standard_Logo.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4025" y="5897563"/>
            <a:ext cx="15367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8"/>
          <p:cNvSpPr>
            <a:spLocks noGrp="1"/>
          </p:cNvSpPr>
          <p:nvPr>
            <p:ph type="title"/>
          </p:nvPr>
        </p:nvSpPr>
        <p:spPr>
          <a:xfrm>
            <a:off x="381884" y="1797605"/>
            <a:ext cx="3948874" cy="443577"/>
          </a:xfrm>
        </p:spPr>
        <p:txBody>
          <a:bodyPr anchor="t"/>
          <a:lstStyle>
            <a:lvl1pPr>
              <a:defRPr baseline="0">
                <a:solidFill>
                  <a:schemeClr val="tx1"/>
                </a:solidFill>
              </a:defRPr>
            </a:lvl1pPr>
          </a:lstStyle>
          <a:p>
            <a:r>
              <a:rPr lang="en-AU" smtClean="0"/>
              <a:t>Click to edit Master title style</a:t>
            </a:r>
            <a:endParaRPr lang="en-US" dirty="0"/>
          </a:p>
        </p:txBody>
      </p:sp>
      <p:sp>
        <p:nvSpPr>
          <p:cNvPr id="5" name="Text Placeholder 4"/>
          <p:cNvSpPr>
            <a:spLocks noGrp="1"/>
          </p:cNvSpPr>
          <p:nvPr>
            <p:ph type="body" sz="quarter" idx="11"/>
          </p:nvPr>
        </p:nvSpPr>
        <p:spPr>
          <a:xfrm>
            <a:off x="382774" y="2248649"/>
            <a:ext cx="3876733" cy="852488"/>
          </a:xfrm>
        </p:spPr>
        <p:txBody>
          <a:bodyPr/>
          <a:lstStyle>
            <a:lvl1pPr marL="0" indent="0">
              <a:lnSpc>
                <a:spcPct val="90000"/>
              </a:lnSpc>
              <a:buNone/>
              <a:defRPr sz="24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AU" smtClean="0"/>
              <a:t>Click to edit Master text styles</a:t>
            </a:r>
          </a:p>
        </p:txBody>
      </p:sp>
    </p:spTree>
    <p:extLst>
      <p:ext uri="{BB962C8B-B14F-4D97-AF65-F5344CB8AC3E}">
        <p14:creationId xmlns:p14="http://schemas.microsoft.com/office/powerpoint/2010/main" val="205261293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Divider - Option 4">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pic>
        <p:nvPicPr>
          <p:cNvPr id="6" name="Picture 7" descr="USY_MB1_PMS_1_Colour_Reversed_Logo.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4025" y="5905500"/>
            <a:ext cx="15367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8"/>
          <p:cNvSpPr>
            <a:spLocks noGrp="1"/>
          </p:cNvSpPr>
          <p:nvPr>
            <p:ph type="title"/>
          </p:nvPr>
        </p:nvSpPr>
        <p:spPr>
          <a:xfrm>
            <a:off x="381884" y="1797605"/>
            <a:ext cx="3948874" cy="443577"/>
          </a:xfrm>
        </p:spPr>
        <p:txBody>
          <a:bodyPr anchor="t"/>
          <a:lstStyle>
            <a:lvl1pPr>
              <a:defRPr baseline="0">
                <a:solidFill>
                  <a:schemeClr val="bg1"/>
                </a:solidFill>
              </a:defRPr>
            </a:lvl1pPr>
          </a:lstStyle>
          <a:p>
            <a:r>
              <a:rPr lang="en-AU" smtClean="0"/>
              <a:t>Click to edit Master title style</a:t>
            </a:r>
            <a:endParaRPr lang="en-US" dirty="0"/>
          </a:p>
        </p:txBody>
      </p:sp>
      <p:sp>
        <p:nvSpPr>
          <p:cNvPr id="5" name="Text Placeholder 4"/>
          <p:cNvSpPr>
            <a:spLocks noGrp="1"/>
          </p:cNvSpPr>
          <p:nvPr>
            <p:ph type="body" sz="quarter" idx="11"/>
          </p:nvPr>
        </p:nvSpPr>
        <p:spPr>
          <a:xfrm>
            <a:off x="382774" y="2248649"/>
            <a:ext cx="3876733" cy="852488"/>
          </a:xfrm>
        </p:spPr>
        <p:txBody>
          <a:bodyPr/>
          <a:lstStyle>
            <a:lvl1pPr marL="0" indent="0">
              <a:lnSpc>
                <a:spcPct val="90000"/>
              </a:lnSpc>
              <a:buNone/>
              <a:defRPr sz="2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AU" smtClean="0"/>
              <a:t>Click to edit Master text styles</a:t>
            </a:r>
          </a:p>
        </p:txBody>
      </p:sp>
    </p:spTree>
    <p:extLst>
      <p:ext uri="{BB962C8B-B14F-4D97-AF65-F5344CB8AC3E}">
        <p14:creationId xmlns:p14="http://schemas.microsoft.com/office/powerpoint/2010/main" val="30830024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noAutofit/>
          </a:bodyPr>
          <a:lstStyle/>
          <a:p>
            <a:endParaRPr/>
          </a:p>
        </p:txBody>
      </p:sp>
      <p:sp>
        <p:nvSpPr>
          <p:cNvPr id="4" name="Holder 4"/>
          <p:cNvSpPr>
            <a:spLocks noGrp="1"/>
          </p:cNvSpPr>
          <p:nvPr>
            <p:ph sz="half" idx="3"/>
          </p:nvPr>
        </p:nvSpPr>
        <p:spPr>
          <a:xfrm>
            <a:off x="4709159" y="1577340"/>
            <a:ext cx="3977640" cy="4526280"/>
          </a:xfrm>
          <a:prstGeom prst="rect">
            <a:avLst/>
          </a:prstGeom>
        </p:spPr>
        <p:txBody>
          <a:bodyPr wrap="square" lIns="0" tIns="0" rIns="0" bIns="0">
            <a:noAutofit/>
          </a:bodyPr>
          <a:lstStyle/>
          <a:p>
            <a:endParaRPr/>
          </a:p>
        </p:txBody>
      </p:sp>
      <p:sp>
        <p:nvSpPr>
          <p:cNvPr id="5" name="Holder 5"/>
          <p:cNvSpPr>
            <a:spLocks noGrp="1"/>
          </p:cNvSpPr>
          <p:nvPr>
            <p:ph type="ftr" sz="quarter" idx="5"/>
          </p:nvPr>
        </p:nvSpPr>
        <p:spPr>
          <a:xfrm>
            <a:off x="458524" y="6483116"/>
            <a:ext cx="1153953" cy="118463"/>
          </a:xfrm>
          <a:prstGeom prst="rect">
            <a:avLst/>
          </a:prstGeom>
        </p:spPr>
        <p:txBody>
          <a:bodyPr lIns="0" tIns="0" rIns="0" bIns="0"/>
          <a:lstStyle/>
          <a:p>
            <a:pPr marL="12700">
              <a:lnSpc>
                <a:spcPct val="100000"/>
              </a:lnSpc>
            </a:pPr>
            <a:r>
              <a:rPr sz="900" spc="0" dirty="0">
                <a:latin typeface="Tw Cen MT"/>
                <a:cs typeface="Tw Cen MT"/>
              </a:rPr>
              <a:t>The </a:t>
            </a:r>
            <a:r>
              <a:rPr sz="900" spc="-10" dirty="0">
                <a:latin typeface="Tw Cen MT"/>
                <a:cs typeface="Tw Cen MT"/>
              </a:rPr>
              <a:t>U</a:t>
            </a:r>
            <a:r>
              <a:rPr sz="900" spc="0" dirty="0">
                <a:latin typeface="Tw Cen MT"/>
                <a:cs typeface="Tw Cen MT"/>
              </a:rPr>
              <a:t>niversity of </a:t>
            </a:r>
            <a:r>
              <a:rPr sz="900" spc="-5" dirty="0">
                <a:latin typeface="Tw Cen MT"/>
                <a:cs typeface="Tw Cen MT"/>
              </a:rPr>
              <a:t>Syd</a:t>
            </a:r>
            <a:r>
              <a:rPr sz="900" spc="0" dirty="0">
                <a:latin typeface="Tw Cen MT"/>
                <a:cs typeface="Tw Cen MT"/>
              </a:rPr>
              <a:t>ney</a:t>
            </a:r>
            <a:endParaRPr sz="900">
              <a:latin typeface="Tw Cen MT"/>
              <a:cs typeface="Tw Cen MT"/>
            </a:endParaRPr>
          </a:p>
        </p:txBody>
      </p:sp>
      <p:sp>
        <p:nvSpPr>
          <p:cNvPr id="6" name="Holder 6"/>
          <p:cNvSpPr>
            <a:spLocks noGrp="1"/>
          </p:cNvSpPr>
          <p:nvPr>
            <p:ph type="dt" sz="half" idx="6"/>
          </p:nvPr>
        </p:nvSpPr>
        <p:spPr>
          <a:xfrm>
            <a:off x="457200" y="6377940"/>
            <a:ext cx="2103120" cy="34290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smtClean="0"/>
              <a:t>2/21/2018</a:t>
            </a:fld>
            <a:endParaRPr lang="en-US"/>
          </a:p>
        </p:txBody>
      </p:sp>
      <p:sp>
        <p:nvSpPr>
          <p:cNvPr id="7" name="Holder 7"/>
          <p:cNvSpPr>
            <a:spLocks noGrp="1"/>
          </p:cNvSpPr>
          <p:nvPr>
            <p:ph type="sldNum" sz="quarter" idx="7"/>
          </p:nvPr>
        </p:nvSpPr>
        <p:spPr>
          <a:xfrm>
            <a:off x="8261779" y="6470416"/>
            <a:ext cx="436888" cy="134145"/>
          </a:xfrm>
          <a:prstGeom prst="rect">
            <a:avLst/>
          </a:prstGeom>
        </p:spPr>
        <p:txBody>
          <a:bodyPr lIns="0" tIns="0" rIns="0" bIns="0"/>
          <a:lstStyle/>
          <a:p>
            <a:pPr marL="12700">
              <a:lnSpc>
                <a:spcPct val="100000"/>
              </a:lnSpc>
            </a:pPr>
            <a:r>
              <a:rPr sz="900" spc="-5" dirty="0">
                <a:latin typeface="Tw Cen MT"/>
                <a:cs typeface="Tw Cen MT"/>
              </a:rPr>
              <a:t>Page </a:t>
            </a:r>
            <a:fld id="{81D60167-4931-47E6-BA6A-407CBD079E47}" type="slidenum">
              <a:rPr sz="900" spc="-5" dirty="0" smtClean="0">
                <a:latin typeface="Tw Cen MT"/>
                <a:cs typeface="Tw Cen MT"/>
              </a:rPr>
              <a:t>‹#›</a:t>
            </a:fld>
            <a:endParaRPr sz="900">
              <a:latin typeface="Tw Cen MT"/>
              <a:cs typeface="Tw Cen MT"/>
            </a:endParaRPr>
          </a:p>
        </p:txBody>
      </p:sp>
    </p:spTree>
    <p:extLst>
      <p:ext uri="{BB962C8B-B14F-4D97-AF65-F5344CB8AC3E}">
        <p14:creationId xmlns:p14="http://schemas.microsoft.com/office/powerpoint/2010/main" val="8882391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BLUE DIVIDER Slide">
    <p:spTree>
      <p:nvGrpSpPr>
        <p:cNvPr id="1" name=""/>
        <p:cNvGrpSpPr/>
        <p:nvPr/>
      </p:nvGrpSpPr>
      <p:grpSpPr>
        <a:xfrm>
          <a:off x="0" y="0"/>
          <a:ext cx="0" cy="0"/>
          <a:chOff x="0" y="0"/>
          <a:chExt cx="0" cy="0"/>
        </a:xfrm>
      </p:grpSpPr>
      <p:sp>
        <p:nvSpPr>
          <p:cNvPr id="5" name="Rectangle 4"/>
          <p:cNvSpPr/>
          <p:nvPr userDrawn="1"/>
        </p:nvSpPr>
        <p:spPr bwMode="ltGray">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a:solidFill>
                <a:schemeClr val="tx1"/>
              </a:solidFill>
            </a:endParaRPr>
          </a:p>
        </p:txBody>
      </p:sp>
      <p:sp>
        <p:nvSpPr>
          <p:cNvPr id="6" name="Rectangle 5"/>
          <p:cNvSpPr/>
          <p:nvPr userDrawn="1"/>
        </p:nvSpPr>
        <p:spPr bwMode="white">
          <a:xfrm flipH="1">
            <a:off x="0" y="5929313"/>
            <a:ext cx="9144000" cy="9286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a:p>
        </p:txBody>
      </p:sp>
      <p:sp>
        <p:nvSpPr>
          <p:cNvPr id="7" name="Rectangle 6"/>
          <p:cNvSpPr/>
          <p:nvPr userDrawn="1"/>
        </p:nvSpPr>
        <p:spPr bwMode="invGray">
          <a:xfrm>
            <a:off x="844550" y="5286375"/>
            <a:ext cx="1358900" cy="13589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a:p>
        </p:txBody>
      </p:sp>
      <p:sp>
        <p:nvSpPr>
          <p:cNvPr id="8" name="Rectangle 7"/>
          <p:cNvSpPr/>
          <p:nvPr userDrawn="1"/>
        </p:nvSpPr>
        <p:spPr>
          <a:xfrm>
            <a:off x="214313" y="6003925"/>
            <a:ext cx="1268412" cy="641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a:p>
        </p:txBody>
      </p:sp>
      <p:pic>
        <p:nvPicPr>
          <p:cNvPr id="9" name="Picture 13" descr="USY_MB1_rgb_Reversed_Standard_Logo.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95275" y="6134100"/>
            <a:ext cx="1104900"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bwMode="white">
          <a:xfrm>
            <a:off x="285719" y="1777496"/>
            <a:ext cx="7599393" cy="1080000"/>
          </a:xfrm>
        </p:spPr>
        <p:txBody>
          <a:bodyPr anchor="ctr">
            <a:normAutofit/>
          </a:bodyPr>
          <a:lstStyle>
            <a:lvl1pPr algn="l">
              <a:defRPr sz="2800" b="0" baseline="0">
                <a:solidFill>
                  <a:schemeClr val="bg1"/>
                </a:solidFill>
                <a:latin typeface="+mj-lt"/>
              </a:defRPr>
            </a:lvl1pPr>
          </a:lstStyle>
          <a:p>
            <a:r>
              <a:rPr lang="en-AU" smtClean="0"/>
              <a:t>Click to edit Master title style</a:t>
            </a:r>
            <a:endParaRPr lang="en-AU" dirty="0"/>
          </a:p>
        </p:txBody>
      </p:sp>
      <p:sp>
        <p:nvSpPr>
          <p:cNvPr id="13" name="Text Placeholder 12"/>
          <p:cNvSpPr>
            <a:spLocks noGrp="1"/>
          </p:cNvSpPr>
          <p:nvPr>
            <p:ph type="body" sz="quarter" idx="11"/>
          </p:nvPr>
        </p:nvSpPr>
        <p:spPr bwMode="white">
          <a:xfrm>
            <a:off x="7893038" y="1777495"/>
            <a:ext cx="1143012" cy="1080000"/>
          </a:xfrm>
        </p:spPr>
        <p:txBody>
          <a:bodyPr anchor="ctr"/>
          <a:lstStyle>
            <a:lvl1pPr algn="r">
              <a:buNone/>
              <a:defRPr sz="4000" b="1">
                <a:solidFill>
                  <a:schemeClr val="bg1"/>
                </a:solidFill>
                <a:latin typeface="+mj-lt"/>
              </a:defRPr>
            </a:lvl1pPr>
          </a:lstStyle>
          <a:p>
            <a:pPr lvl="0"/>
            <a:r>
              <a:rPr lang="en-AU" smtClean="0"/>
              <a:t>Click to edit Master text styles</a:t>
            </a:r>
          </a:p>
        </p:txBody>
      </p:sp>
      <p:sp>
        <p:nvSpPr>
          <p:cNvPr id="17" name="Text Placeholder 16"/>
          <p:cNvSpPr>
            <a:spLocks noGrp="1"/>
          </p:cNvSpPr>
          <p:nvPr>
            <p:ph type="body" sz="quarter" idx="13"/>
          </p:nvPr>
        </p:nvSpPr>
        <p:spPr bwMode="hidden">
          <a:xfrm>
            <a:off x="7893038" y="2857496"/>
            <a:ext cx="1144800" cy="142875"/>
          </a:xfrm>
        </p:spPr>
        <p:txBody>
          <a:bodyPr>
            <a:noAutofit/>
          </a:bodyPr>
          <a:lstStyle>
            <a:lvl1pPr algn="ctr">
              <a:buNone/>
              <a:defRPr sz="700" baseline="0">
                <a:solidFill>
                  <a:schemeClr val="bg1"/>
                </a:solidFill>
              </a:defRPr>
            </a:lvl1pPr>
          </a:lstStyle>
          <a:p>
            <a:pPr lvl="0"/>
            <a:r>
              <a:rPr lang="en-AU" smtClean="0"/>
              <a:t>Click to edit Master text styles</a:t>
            </a:r>
          </a:p>
        </p:txBody>
      </p:sp>
    </p:spTree>
    <p:extLst>
      <p:ext uri="{BB962C8B-B14F-4D97-AF65-F5344CB8AC3E}">
        <p14:creationId xmlns:p14="http://schemas.microsoft.com/office/powerpoint/2010/main" val="24344345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BLUE DIVIDER Slide">
    <p:spTree>
      <p:nvGrpSpPr>
        <p:cNvPr id="1" name=""/>
        <p:cNvGrpSpPr/>
        <p:nvPr/>
      </p:nvGrpSpPr>
      <p:grpSpPr>
        <a:xfrm>
          <a:off x="0" y="0"/>
          <a:ext cx="0" cy="0"/>
          <a:chOff x="0" y="0"/>
          <a:chExt cx="0" cy="0"/>
        </a:xfrm>
      </p:grpSpPr>
      <p:sp>
        <p:nvSpPr>
          <p:cNvPr id="5" name="Rectangle 4"/>
          <p:cNvSpPr/>
          <p:nvPr userDrawn="1"/>
        </p:nvSpPr>
        <p:spPr bwMode="ltGray">
          <a:xfrm>
            <a:off x="0" y="0"/>
            <a:ext cx="9144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a:solidFill>
                <a:schemeClr val="tx1"/>
              </a:solidFill>
            </a:endParaRPr>
          </a:p>
        </p:txBody>
      </p:sp>
      <p:sp>
        <p:nvSpPr>
          <p:cNvPr id="6" name="Rectangle 5"/>
          <p:cNvSpPr/>
          <p:nvPr userDrawn="1"/>
        </p:nvSpPr>
        <p:spPr bwMode="white">
          <a:xfrm flipH="1">
            <a:off x="0" y="5929313"/>
            <a:ext cx="9144000" cy="9286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a:p>
        </p:txBody>
      </p:sp>
      <p:sp>
        <p:nvSpPr>
          <p:cNvPr id="7" name="Rectangle 6"/>
          <p:cNvSpPr/>
          <p:nvPr userDrawn="1"/>
        </p:nvSpPr>
        <p:spPr bwMode="ltGray">
          <a:xfrm>
            <a:off x="844550" y="5286375"/>
            <a:ext cx="1358900" cy="13589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a:p>
        </p:txBody>
      </p:sp>
      <p:sp>
        <p:nvSpPr>
          <p:cNvPr id="8" name="Rectangle 7"/>
          <p:cNvSpPr/>
          <p:nvPr userDrawn="1"/>
        </p:nvSpPr>
        <p:spPr>
          <a:xfrm>
            <a:off x="214313" y="6003925"/>
            <a:ext cx="1268412" cy="641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a:p>
        </p:txBody>
      </p:sp>
      <p:pic>
        <p:nvPicPr>
          <p:cNvPr id="10" name="Picture 13" descr="USY_MB1_rgb_Reversed_Standard_Logo.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95275" y="6134100"/>
            <a:ext cx="1104900"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bwMode="black">
          <a:xfrm>
            <a:off x="285720" y="1777496"/>
            <a:ext cx="7599393" cy="1080000"/>
          </a:xfrm>
        </p:spPr>
        <p:txBody>
          <a:bodyPr anchor="ctr">
            <a:normAutofit/>
          </a:bodyPr>
          <a:lstStyle>
            <a:lvl1pPr algn="l">
              <a:defRPr sz="2800" b="0" baseline="0">
                <a:solidFill>
                  <a:schemeClr val="tx1"/>
                </a:solidFill>
                <a:latin typeface="+mj-lt"/>
              </a:defRPr>
            </a:lvl1pPr>
          </a:lstStyle>
          <a:p>
            <a:r>
              <a:rPr lang="en-AU" smtClean="0"/>
              <a:t>Click to edit Master title style</a:t>
            </a:r>
            <a:endParaRPr lang="en-AU" dirty="0"/>
          </a:p>
        </p:txBody>
      </p:sp>
      <p:sp>
        <p:nvSpPr>
          <p:cNvPr id="13" name="Text Placeholder 12"/>
          <p:cNvSpPr>
            <a:spLocks noGrp="1"/>
          </p:cNvSpPr>
          <p:nvPr>
            <p:ph type="body" sz="quarter" idx="11"/>
          </p:nvPr>
        </p:nvSpPr>
        <p:spPr bwMode="black">
          <a:xfrm>
            <a:off x="7893038" y="1777495"/>
            <a:ext cx="1143012" cy="1080000"/>
          </a:xfrm>
        </p:spPr>
        <p:txBody>
          <a:bodyPr anchor="ctr"/>
          <a:lstStyle>
            <a:lvl1pPr algn="r">
              <a:buNone/>
              <a:defRPr sz="4000" b="1">
                <a:solidFill>
                  <a:schemeClr val="tx1"/>
                </a:solidFill>
                <a:latin typeface="+mj-lt"/>
              </a:defRPr>
            </a:lvl1pPr>
          </a:lstStyle>
          <a:p>
            <a:pPr lvl="0"/>
            <a:r>
              <a:rPr lang="en-AU" smtClean="0"/>
              <a:t>Click to edit Master text styles</a:t>
            </a:r>
          </a:p>
        </p:txBody>
      </p:sp>
      <p:sp>
        <p:nvSpPr>
          <p:cNvPr id="9" name="Text Placeholder 16"/>
          <p:cNvSpPr>
            <a:spLocks noGrp="1"/>
          </p:cNvSpPr>
          <p:nvPr>
            <p:ph type="body" sz="quarter" idx="13"/>
          </p:nvPr>
        </p:nvSpPr>
        <p:spPr bwMode="hidden">
          <a:xfrm>
            <a:off x="7893038" y="2857496"/>
            <a:ext cx="1144800" cy="142875"/>
          </a:xfrm>
        </p:spPr>
        <p:txBody>
          <a:bodyPr>
            <a:noAutofit/>
          </a:bodyPr>
          <a:lstStyle>
            <a:lvl1pPr algn="ctr">
              <a:buNone/>
              <a:defRPr sz="700" baseline="0">
                <a:solidFill>
                  <a:schemeClr val="tx1"/>
                </a:solidFill>
              </a:defRPr>
            </a:lvl1pPr>
          </a:lstStyle>
          <a:p>
            <a:pPr lvl="0"/>
            <a:r>
              <a:rPr lang="en-AU" smtClean="0"/>
              <a:t>Click to edit Master text styles</a:t>
            </a:r>
          </a:p>
        </p:txBody>
      </p:sp>
    </p:spTree>
    <p:extLst>
      <p:ext uri="{BB962C8B-B14F-4D97-AF65-F5344CB8AC3E}">
        <p14:creationId xmlns:p14="http://schemas.microsoft.com/office/powerpoint/2010/main" val="18460739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dirty="0"/>
          </a:p>
        </p:txBody>
      </p:sp>
      <p:sp>
        <p:nvSpPr>
          <p:cNvPr id="3" name="Content Placeholder 2"/>
          <p:cNvSpPr>
            <a:spLocks noGrp="1"/>
          </p:cNvSpPr>
          <p:nvPr>
            <p:ph idx="1"/>
          </p:nvPr>
        </p:nvSpPr>
        <p:spPr>
          <a:xfrm>
            <a:off x="250824" y="1773238"/>
            <a:ext cx="8662989" cy="4679949"/>
          </a:xfrm>
        </p:spPr>
        <p:txBody>
          <a:bodyPr/>
          <a:lstStyle>
            <a:lvl1pPr>
              <a:spcBef>
                <a:spcPts val="500"/>
              </a:spcBef>
              <a:spcAft>
                <a:spcPts val="500"/>
              </a:spcAft>
              <a:defRPr/>
            </a:lvl1pPr>
            <a:lvl2pPr>
              <a:spcBef>
                <a:spcPts val="500"/>
              </a:spcBef>
              <a:spcAft>
                <a:spcPts val="500"/>
              </a:spcAft>
              <a:defRPr/>
            </a:lvl2pPr>
            <a:lvl3pPr>
              <a:spcBef>
                <a:spcPts val="500"/>
              </a:spcBef>
              <a:spcAft>
                <a:spcPts val="500"/>
              </a:spcAft>
              <a:defRPr/>
            </a:lvl3pPr>
            <a:lvl4pPr>
              <a:spcBef>
                <a:spcPts val="500"/>
              </a:spcBef>
              <a:spcAft>
                <a:spcPts val="500"/>
              </a:spcAft>
              <a:defRPr/>
            </a:lvl4pPr>
            <a:lvl5pPr>
              <a:spcBef>
                <a:spcPts val="500"/>
              </a:spcBef>
              <a:spcAft>
                <a:spcPts val="500"/>
              </a:spcAf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9" name="Text Placeholder 8"/>
          <p:cNvSpPr>
            <a:spLocks noGrp="1"/>
          </p:cNvSpPr>
          <p:nvPr>
            <p:ph type="body" sz="quarter" idx="13"/>
          </p:nvPr>
        </p:nvSpPr>
        <p:spPr>
          <a:xfrm>
            <a:off x="250825" y="1268413"/>
            <a:ext cx="8662988" cy="485791"/>
          </a:xfrm>
        </p:spPr>
        <p:txBody>
          <a:bodyPr tIns="0" rIns="0" bIns="0" anchor="ctr">
            <a:normAutofit/>
          </a:bodyPr>
          <a:lstStyle>
            <a:lvl1pPr marL="0" indent="0">
              <a:lnSpc>
                <a:spcPts val="1800"/>
              </a:lnSpc>
              <a:spcBef>
                <a:spcPts val="0"/>
              </a:spcBef>
              <a:spcAft>
                <a:spcPts val="0"/>
              </a:spcAft>
              <a:buNone/>
              <a:defRPr sz="2000">
                <a:solidFill>
                  <a:schemeClr val="tx1"/>
                </a:solidFill>
              </a:defRPr>
            </a:lvl1pPr>
          </a:lstStyle>
          <a:p>
            <a:pPr lvl="0"/>
            <a:r>
              <a:rPr lang="en-AU" smtClean="0"/>
              <a:t>Click to edit Master text styles</a:t>
            </a:r>
          </a:p>
        </p:txBody>
      </p:sp>
      <p:sp>
        <p:nvSpPr>
          <p:cNvPr id="5" name="Slide Number Placeholder 5"/>
          <p:cNvSpPr>
            <a:spLocks noGrp="1"/>
          </p:cNvSpPr>
          <p:nvPr userDrawn="1">
            <p:ph type="sldNum" sz="quarter" idx="14"/>
          </p:nvPr>
        </p:nvSpPr>
        <p:spPr/>
        <p:txBody>
          <a:bodyPr/>
          <a:lstStyle>
            <a:lvl1pPr>
              <a:defRPr/>
            </a:lvl1pPr>
          </a:lstStyle>
          <a:p>
            <a:pPr>
              <a:defRPr/>
            </a:pPr>
            <a:fld id="{8F95E146-036E-46A7-873E-F1507DA2C13F}" type="slidenum">
              <a:rPr lang="en-AU" altLang="en-US"/>
              <a:pPr>
                <a:defRPr/>
              </a:pPr>
              <a:t>‹#›</a:t>
            </a:fld>
            <a:endParaRPr lang="en-AU" altLang="en-US"/>
          </a:p>
        </p:txBody>
      </p:sp>
    </p:spTree>
    <p:extLst>
      <p:ext uri="{BB962C8B-B14F-4D97-AF65-F5344CB8AC3E}">
        <p14:creationId xmlns:p14="http://schemas.microsoft.com/office/powerpoint/2010/main" val="29616545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Content +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dirty="0"/>
          </a:p>
        </p:txBody>
      </p:sp>
      <p:sp>
        <p:nvSpPr>
          <p:cNvPr id="3" name="Content Placeholder 2"/>
          <p:cNvSpPr>
            <a:spLocks noGrp="1"/>
          </p:cNvSpPr>
          <p:nvPr>
            <p:ph idx="1"/>
          </p:nvPr>
        </p:nvSpPr>
        <p:spPr>
          <a:xfrm>
            <a:off x="4643438" y="1783634"/>
            <a:ext cx="4270375" cy="4502885"/>
          </a:xfrm>
        </p:spPr>
        <p:txBody>
          <a:bodyPr/>
          <a:lstStyle>
            <a:lvl1pPr>
              <a:spcBef>
                <a:spcPts val="500"/>
              </a:spcBef>
              <a:spcAft>
                <a:spcPts val="500"/>
              </a:spcAft>
              <a:defRPr/>
            </a:lvl1pPr>
            <a:lvl2pPr>
              <a:spcBef>
                <a:spcPts val="500"/>
              </a:spcBef>
              <a:spcAft>
                <a:spcPts val="500"/>
              </a:spcAft>
              <a:defRPr/>
            </a:lvl2pPr>
            <a:lvl3pPr>
              <a:spcBef>
                <a:spcPts val="500"/>
              </a:spcBef>
              <a:spcAft>
                <a:spcPts val="500"/>
              </a:spcAft>
              <a:defRPr/>
            </a:lvl3pPr>
            <a:lvl4pPr>
              <a:spcBef>
                <a:spcPts val="500"/>
              </a:spcBef>
              <a:spcAft>
                <a:spcPts val="500"/>
              </a:spcAft>
              <a:defRPr/>
            </a:lvl4pPr>
            <a:lvl5pPr>
              <a:spcBef>
                <a:spcPts val="500"/>
              </a:spcBef>
              <a:spcAft>
                <a:spcPts val="500"/>
              </a:spcAf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8" name="Picture Placeholder 7"/>
          <p:cNvSpPr>
            <a:spLocks noGrp="1"/>
          </p:cNvSpPr>
          <p:nvPr>
            <p:ph type="pic" sz="quarter" idx="14"/>
          </p:nvPr>
        </p:nvSpPr>
        <p:spPr>
          <a:xfrm>
            <a:off x="250825" y="1773238"/>
            <a:ext cx="4321175" cy="3941761"/>
          </a:xfrm>
        </p:spPr>
        <p:txBody>
          <a:bodyPr rtlCol="0">
            <a:normAutofit/>
          </a:bodyPr>
          <a:lstStyle>
            <a:lvl1pPr algn="ctr">
              <a:buNone/>
              <a:defRPr baseline="0"/>
            </a:lvl1pPr>
          </a:lstStyle>
          <a:p>
            <a:pPr lvl="0"/>
            <a:r>
              <a:rPr lang="en-AU" noProof="0" smtClean="0"/>
              <a:t>Click icon to add picture</a:t>
            </a:r>
            <a:endParaRPr lang="en-AU" noProof="0" dirty="0"/>
          </a:p>
        </p:txBody>
      </p:sp>
      <p:sp>
        <p:nvSpPr>
          <p:cNvPr id="10" name="Text Placeholder 8"/>
          <p:cNvSpPr>
            <a:spLocks noGrp="1"/>
          </p:cNvSpPr>
          <p:nvPr>
            <p:ph type="body" sz="quarter" idx="15"/>
          </p:nvPr>
        </p:nvSpPr>
        <p:spPr>
          <a:xfrm>
            <a:off x="250825" y="5715000"/>
            <a:ext cx="4392613" cy="593725"/>
          </a:xfrm>
        </p:spPr>
        <p:txBody>
          <a:bodyPr>
            <a:normAutofit/>
          </a:bodyPr>
          <a:lstStyle>
            <a:lvl1pPr>
              <a:buNone/>
              <a:defRPr sz="1400" b="0" baseline="0">
                <a:solidFill>
                  <a:schemeClr val="tx1"/>
                </a:solidFill>
              </a:defRPr>
            </a:lvl1pPr>
          </a:lstStyle>
          <a:p>
            <a:pPr lvl="0"/>
            <a:r>
              <a:rPr lang="en-AU" smtClean="0"/>
              <a:t>Click to edit Master text styles</a:t>
            </a:r>
          </a:p>
        </p:txBody>
      </p:sp>
      <p:sp>
        <p:nvSpPr>
          <p:cNvPr id="11" name="Text Placeholder 8"/>
          <p:cNvSpPr>
            <a:spLocks noGrp="1"/>
          </p:cNvSpPr>
          <p:nvPr>
            <p:ph type="body" sz="quarter" idx="13"/>
          </p:nvPr>
        </p:nvSpPr>
        <p:spPr>
          <a:xfrm>
            <a:off x="250825" y="1268413"/>
            <a:ext cx="8662988" cy="485791"/>
          </a:xfrm>
        </p:spPr>
        <p:txBody>
          <a:bodyPr tIns="0" rIns="0" bIns="0" anchor="ctr">
            <a:normAutofit/>
          </a:bodyPr>
          <a:lstStyle>
            <a:lvl1pPr marL="0" indent="0">
              <a:lnSpc>
                <a:spcPts val="1800"/>
              </a:lnSpc>
              <a:spcBef>
                <a:spcPts val="0"/>
              </a:spcBef>
              <a:spcAft>
                <a:spcPts val="0"/>
              </a:spcAft>
              <a:buNone/>
              <a:defRPr sz="2000">
                <a:solidFill>
                  <a:schemeClr val="tx1"/>
                </a:solidFill>
              </a:defRPr>
            </a:lvl1pPr>
          </a:lstStyle>
          <a:p>
            <a:pPr lvl="0"/>
            <a:r>
              <a:rPr lang="en-AU" smtClean="0"/>
              <a:t>Click to edit Master text styles</a:t>
            </a:r>
          </a:p>
        </p:txBody>
      </p:sp>
      <p:sp>
        <p:nvSpPr>
          <p:cNvPr id="7" name="Slide Number Placeholder 5"/>
          <p:cNvSpPr>
            <a:spLocks noGrp="1"/>
          </p:cNvSpPr>
          <p:nvPr userDrawn="1">
            <p:ph type="sldNum" sz="quarter" idx="16"/>
          </p:nvPr>
        </p:nvSpPr>
        <p:spPr/>
        <p:txBody>
          <a:bodyPr/>
          <a:lstStyle>
            <a:lvl1pPr>
              <a:defRPr/>
            </a:lvl1pPr>
          </a:lstStyle>
          <a:p>
            <a:pPr>
              <a:defRPr/>
            </a:pPr>
            <a:fld id="{7A3C906B-EE65-4C65-A7F7-437061BF791A}" type="slidenum">
              <a:rPr lang="en-AU" altLang="en-US"/>
              <a:pPr>
                <a:defRPr/>
              </a:pPr>
              <a:t>‹#›</a:t>
            </a:fld>
            <a:endParaRPr lang="en-AU" altLang="en-US"/>
          </a:p>
        </p:txBody>
      </p:sp>
    </p:spTree>
    <p:extLst>
      <p:ext uri="{BB962C8B-B14F-4D97-AF65-F5344CB8AC3E}">
        <p14:creationId xmlns:p14="http://schemas.microsoft.com/office/powerpoint/2010/main" val="23023795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image" Target="../media/image1.png"/><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theme" Target="../theme/theme2.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theme" Target="../theme/theme3.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 name="Rectangle 16"/>
          <p:cNvSpPr/>
          <p:nvPr userDrawn="1"/>
        </p:nvSpPr>
        <p:spPr bwMode="invGray">
          <a:xfrm flipH="1">
            <a:off x="928688" y="260350"/>
            <a:ext cx="8001000" cy="95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a:p>
        </p:txBody>
      </p:sp>
      <p:sp>
        <p:nvSpPr>
          <p:cNvPr id="1027" name="Title Placeholder 1"/>
          <p:cNvSpPr>
            <a:spLocks noGrp="1"/>
          </p:cNvSpPr>
          <p:nvPr>
            <p:ph type="title"/>
          </p:nvPr>
        </p:nvSpPr>
        <p:spPr bwMode="auto">
          <a:xfrm>
            <a:off x="1643063" y="428625"/>
            <a:ext cx="7270750"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smtClean="0"/>
              <a:t>SLIDE TITLE, FONT IN ARIAL 24PT  [1 line only]</a:t>
            </a:r>
            <a:endParaRPr lang="en-AU" altLang="en-US" smtClean="0"/>
          </a:p>
        </p:txBody>
      </p:sp>
      <p:sp>
        <p:nvSpPr>
          <p:cNvPr id="1028" name="Text Placeholder 2"/>
          <p:cNvSpPr>
            <a:spLocks noGrp="1"/>
          </p:cNvSpPr>
          <p:nvPr>
            <p:ph type="body" idx="1"/>
          </p:nvPr>
        </p:nvSpPr>
        <p:spPr bwMode="auto">
          <a:xfrm>
            <a:off x="250825" y="1357313"/>
            <a:ext cx="8662988" cy="509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AU" altLang="en-US" smtClean="0"/>
          </a:p>
        </p:txBody>
      </p:sp>
      <p:sp>
        <p:nvSpPr>
          <p:cNvPr id="6" name="Slide Number Placeholder 5"/>
          <p:cNvSpPr>
            <a:spLocks noGrp="1"/>
          </p:cNvSpPr>
          <p:nvPr userDrawn="1">
            <p:ph type="sldNum" sz="quarter" idx="4"/>
          </p:nvPr>
        </p:nvSpPr>
        <p:spPr>
          <a:xfrm>
            <a:off x="8664575" y="6586538"/>
            <a:ext cx="249238" cy="214312"/>
          </a:xfrm>
          <a:prstGeom prst="rect">
            <a:avLst/>
          </a:prstGeom>
        </p:spPr>
        <p:txBody>
          <a:bodyPr vert="horz" wrap="square" lIns="0" tIns="0" rIns="0" bIns="0" numCol="1" anchor="ctr" anchorCtr="0" compatLnSpc="1">
            <a:prstTxWarp prst="textNoShape">
              <a:avLst/>
            </a:prstTxWarp>
          </a:bodyPr>
          <a:lstStyle>
            <a:lvl1pPr algn="r" eaLnBrk="1" hangingPunct="1">
              <a:defRPr sz="900">
                <a:solidFill>
                  <a:schemeClr val="accent1"/>
                </a:solidFill>
                <a:latin typeface="Arial" charset="0"/>
                <a:ea typeface="ＭＳ Ｐゴシック" charset="-128"/>
              </a:defRPr>
            </a:lvl1pPr>
          </a:lstStyle>
          <a:p>
            <a:pPr>
              <a:defRPr/>
            </a:pPr>
            <a:fld id="{C0AE5D8F-1DEE-47DD-950C-D8020A50EE51}" type="slidenum">
              <a:rPr lang="en-AU" altLang="en-US"/>
              <a:pPr>
                <a:defRPr/>
              </a:pPr>
              <a:t>‹#›</a:t>
            </a:fld>
            <a:endParaRPr lang="en-AU" altLang="en-US"/>
          </a:p>
        </p:txBody>
      </p:sp>
      <p:cxnSp>
        <p:nvCxnSpPr>
          <p:cNvPr id="24" name="Straight Connector 23"/>
          <p:cNvCxnSpPr/>
          <p:nvPr userDrawn="1"/>
        </p:nvCxnSpPr>
        <p:spPr>
          <a:xfrm>
            <a:off x="250825" y="6575425"/>
            <a:ext cx="8678863"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031" name="Group 9"/>
          <p:cNvGrpSpPr>
            <a:grpSpLocks/>
          </p:cNvGrpSpPr>
          <p:nvPr userDrawn="1"/>
        </p:nvGrpSpPr>
        <p:grpSpPr bwMode="auto">
          <a:xfrm>
            <a:off x="250825" y="260350"/>
            <a:ext cx="1392238" cy="692150"/>
            <a:chOff x="250823" y="260351"/>
            <a:chExt cx="1392218" cy="692149"/>
          </a:xfrm>
        </p:grpSpPr>
        <p:sp>
          <p:nvSpPr>
            <p:cNvPr id="18" name="Rectangle 17"/>
            <p:cNvSpPr/>
            <p:nvPr userDrawn="1"/>
          </p:nvSpPr>
          <p:spPr>
            <a:xfrm flipH="1">
              <a:off x="250823" y="260351"/>
              <a:ext cx="1392218" cy="6921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a:p>
          </p:txBody>
        </p:sp>
        <p:pic>
          <p:nvPicPr>
            <p:cNvPr id="1033" name="Picture 8" descr="USY_MB1_rgb_Reversed_Standard_Logo.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312714" y="386828"/>
              <a:ext cx="1268436" cy="439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5693" r:id="rId1"/>
    <p:sldLayoutId id="2147485694" r:id="rId2"/>
    <p:sldLayoutId id="2147485695" r:id="rId3"/>
    <p:sldLayoutId id="2147485696" r:id="rId4"/>
    <p:sldLayoutId id="2147485697" r:id="rId5"/>
    <p:sldLayoutId id="2147485698" r:id="rId6"/>
    <p:sldLayoutId id="2147485699" r:id="rId7"/>
    <p:sldLayoutId id="2147485667" r:id="rId8"/>
    <p:sldLayoutId id="2147485668" r:id="rId9"/>
    <p:sldLayoutId id="2147485669" r:id="rId10"/>
    <p:sldLayoutId id="2147485670" r:id="rId11"/>
    <p:sldLayoutId id="2147485671" r:id="rId12"/>
    <p:sldLayoutId id="2147485672" r:id="rId13"/>
    <p:sldLayoutId id="2147485673" r:id="rId14"/>
    <p:sldLayoutId id="2147485674" r:id="rId15"/>
  </p:sldLayoutIdLst>
  <p:hf hdr="0" ftr="0" dt="0"/>
  <p:txStyles>
    <p:titleStyle>
      <a:lvl1pPr algn="r" rtl="0" eaLnBrk="0" fontAlgn="base" hangingPunct="0">
        <a:lnSpc>
          <a:spcPts val="2500"/>
        </a:lnSpc>
        <a:spcBef>
          <a:spcPct val="0"/>
        </a:spcBef>
        <a:spcAft>
          <a:spcPct val="0"/>
        </a:spcAft>
        <a:defRPr sz="2400" kern="1200">
          <a:solidFill>
            <a:schemeClr val="bg1"/>
          </a:solidFill>
          <a:latin typeface="+mj-lt"/>
          <a:ea typeface="ＭＳ Ｐゴシック" pitchFamily="30" charset="-128"/>
          <a:cs typeface="ＭＳ Ｐゴシック" pitchFamily="30" charset="-128"/>
        </a:defRPr>
      </a:lvl1pPr>
      <a:lvl2pPr algn="r" rtl="0" eaLnBrk="0" fontAlgn="base" hangingPunct="0">
        <a:lnSpc>
          <a:spcPts val="2500"/>
        </a:lnSpc>
        <a:spcBef>
          <a:spcPct val="0"/>
        </a:spcBef>
        <a:spcAft>
          <a:spcPct val="0"/>
        </a:spcAft>
        <a:defRPr sz="2400">
          <a:solidFill>
            <a:schemeClr val="bg1"/>
          </a:solidFill>
          <a:latin typeface="Arial" pitchFamily="30" charset="0"/>
          <a:ea typeface="ＭＳ Ｐゴシック" pitchFamily="30" charset="-128"/>
          <a:cs typeface="ＭＳ Ｐゴシック" pitchFamily="30" charset="-128"/>
        </a:defRPr>
      </a:lvl2pPr>
      <a:lvl3pPr algn="r" rtl="0" eaLnBrk="0" fontAlgn="base" hangingPunct="0">
        <a:lnSpc>
          <a:spcPts val="2500"/>
        </a:lnSpc>
        <a:spcBef>
          <a:spcPct val="0"/>
        </a:spcBef>
        <a:spcAft>
          <a:spcPct val="0"/>
        </a:spcAft>
        <a:defRPr sz="2400">
          <a:solidFill>
            <a:schemeClr val="bg1"/>
          </a:solidFill>
          <a:latin typeface="Arial" pitchFamily="30" charset="0"/>
          <a:ea typeface="ＭＳ Ｐゴシック" pitchFamily="30" charset="-128"/>
          <a:cs typeface="ＭＳ Ｐゴシック" pitchFamily="30" charset="-128"/>
        </a:defRPr>
      </a:lvl3pPr>
      <a:lvl4pPr algn="r" rtl="0" eaLnBrk="0" fontAlgn="base" hangingPunct="0">
        <a:lnSpc>
          <a:spcPts val="2500"/>
        </a:lnSpc>
        <a:spcBef>
          <a:spcPct val="0"/>
        </a:spcBef>
        <a:spcAft>
          <a:spcPct val="0"/>
        </a:spcAft>
        <a:defRPr sz="2400">
          <a:solidFill>
            <a:schemeClr val="bg1"/>
          </a:solidFill>
          <a:latin typeface="Arial" pitchFamily="30" charset="0"/>
          <a:ea typeface="ＭＳ Ｐゴシック" pitchFamily="30" charset="-128"/>
          <a:cs typeface="ＭＳ Ｐゴシック" pitchFamily="30" charset="-128"/>
        </a:defRPr>
      </a:lvl4pPr>
      <a:lvl5pPr algn="r" rtl="0" eaLnBrk="0" fontAlgn="base" hangingPunct="0">
        <a:lnSpc>
          <a:spcPts val="2500"/>
        </a:lnSpc>
        <a:spcBef>
          <a:spcPct val="0"/>
        </a:spcBef>
        <a:spcAft>
          <a:spcPct val="0"/>
        </a:spcAft>
        <a:defRPr sz="2400">
          <a:solidFill>
            <a:schemeClr val="bg1"/>
          </a:solidFill>
          <a:latin typeface="Arial" pitchFamily="30" charset="0"/>
          <a:ea typeface="ＭＳ Ｐゴシック" pitchFamily="30" charset="-128"/>
          <a:cs typeface="ＭＳ Ｐゴシック" pitchFamily="30" charset="-128"/>
        </a:defRPr>
      </a:lvl5pPr>
      <a:lvl6pPr marL="457200" algn="r" rtl="0" fontAlgn="base">
        <a:lnSpc>
          <a:spcPts val="2500"/>
        </a:lnSpc>
        <a:spcBef>
          <a:spcPct val="0"/>
        </a:spcBef>
        <a:spcAft>
          <a:spcPct val="0"/>
        </a:spcAft>
        <a:defRPr sz="2400">
          <a:solidFill>
            <a:schemeClr val="bg1"/>
          </a:solidFill>
          <a:latin typeface="Arial" pitchFamily="30" charset="0"/>
          <a:ea typeface="ＭＳ Ｐゴシック" pitchFamily="30" charset="-128"/>
          <a:cs typeface="ＭＳ Ｐゴシック" pitchFamily="30" charset="-128"/>
        </a:defRPr>
      </a:lvl6pPr>
      <a:lvl7pPr marL="914400" algn="r" rtl="0" fontAlgn="base">
        <a:lnSpc>
          <a:spcPts val="2500"/>
        </a:lnSpc>
        <a:spcBef>
          <a:spcPct val="0"/>
        </a:spcBef>
        <a:spcAft>
          <a:spcPct val="0"/>
        </a:spcAft>
        <a:defRPr sz="2400">
          <a:solidFill>
            <a:schemeClr val="bg1"/>
          </a:solidFill>
          <a:latin typeface="Arial" pitchFamily="30" charset="0"/>
          <a:ea typeface="ＭＳ Ｐゴシック" pitchFamily="30" charset="-128"/>
          <a:cs typeface="ＭＳ Ｐゴシック" pitchFamily="30" charset="-128"/>
        </a:defRPr>
      </a:lvl7pPr>
      <a:lvl8pPr marL="1371600" algn="r" rtl="0" fontAlgn="base">
        <a:lnSpc>
          <a:spcPts val="2500"/>
        </a:lnSpc>
        <a:spcBef>
          <a:spcPct val="0"/>
        </a:spcBef>
        <a:spcAft>
          <a:spcPct val="0"/>
        </a:spcAft>
        <a:defRPr sz="2400">
          <a:solidFill>
            <a:schemeClr val="bg1"/>
          </a:solidFill>
          <a:latin typeface="Arial" pitchFamily="30" charset="0"/>
          <a:ea typeface="ＭＳ Ｐゴシック" pitchFamily="30" charset="-128"/>
          <a:cs typeface="ＭＳ Ｐゴシック" pitchFamily="30" charset="-128"/>
        </a:defRPr>
      </a:lvl8pPr>
      <a:lvl9pPr marL="1828800" algn="r" rtl="0" fontAlgn="base">
        <a:lnSpc>
          <a:spcPts val="2500"/>
        </a:lnSpc>
        <a:spcBef>
          <a:spcPct val="0"/>
        </a:spcBef>
        <a:spcAft>
          <a:spcPct val="0"/>
        </a:spcAft>
        <a:defRPr sz="2400">
          <a:solidFill>
            <a:schemeClr val="bg1"/>
          </a:solidFill>
          <a:latin typeface="Arial" pitchFamily="30" charset="0"/>
          <a:ea typeface="ＭＳ Ｐゴシック" pitchFamily="30" charset="-128"/>
          <a:cs typeface="ＭＳ Ｐゴシック" pitchFamily="30" charset="-128"/>
        </a:defRPr>
      </a:lvl9pPr>
    </p:titleStyle>
    <p:bodyStyle>
      <a:lvl1pPr marL="174625" indent="-174625" algn="l" rtl="0" eaLnBrk="0" fontAlgn="base" hangingPunct="0">
        <a:spcBef>
          <a:spcPts val="500"/>
        </a:spcBef>
        <a:spcAft>
          <a:spcPts val="500"/>
        </a:spcAft>
        <a:buClr>
          <a:schemeClr val="accent1"/>
        </a:buClr>
        <a:buFont typeface="Arial" panose="020B0604020202020204" pitchFamily="34" charset="0"/>
        <a:buChar char="›"/>
        <a:defRPr lang="en-US" sz="2000" kern="1200" dirty="0">
          <a:solidFill>
            <a:schemeClr val="tx1"/>
          </a:solidFill>
          <a:latin typeface="+mn-lt"/>
          <a:ea typeface="ＭＳ Ｐゴシック" pitchFamily="30" charset="-128"/>
          <a:cs typeface="ＭＳ Ｐゴシック" pitchFamily="30" charset="-128"/>
        </a:defRPr>
      </a:lvl1pPr>
      <a:lvl2pPr marL="361950" indent="-184150" algn="l" rtl="0" eaLnBrk="0" fontAlgn="base" hangingPunct="0">
        <a:spcBef>
          <a:spcPts val="500"/>
        </a:spcBef>
        <a:spcAft>
          <a:spcPts val="500"/>
        </a:spcAft>
        <a:buClr>
          <a:schemeClr val="accent1"/>
        </a:buClr>
        <a:buFont typeface="Arial" panose="020B0604020202020204" pitchFamily="34" charset="0"/>
        <a:buChar char="-"/>
        <a:defRPr lang="en-US" kern="1200" dirty="0">
          <a:solidFill>
            <a:schemeClr val="tx1"/>
          </a:solidFill>
          <a:latin typeface="+mn-lt"/>
          <a:ea typeface="ＭＳ Ｐゴシック" pitchFamily="30" charset="-128"/>
          <a:cs typeface="+mn-cs"/>
        </a:defRPr>
      </a:lvl2pPr>
      <a:lvl3pPr marL="539750" indent="-177800" algn="l" rtl="0" eaLnBrk="0" fontAlgn="base" hangingPunct="0">
        <a:spcBef>
          <a:spcPts val="500"/>
        </a:spcBef>
        <a:spcAft>
          <a:spcPts val="500"/>
        </a:spcAft>
        <a:buClr>
          <a:schemeClr val="accent1"/>
        </a:buClr>
        <a:buFont typeface="Arial" panose="020B0604020202020204" pitchFamily="34" charset="0"/>
        <a:buChar char="-"/>
        <a:defRPr lang="en-US" kern="1200" dirty="0">
          <a:solidFill>
            <a:schemeClr val="tx1"/>
          </a:solidFill>
          <a:latin typeface="+mn-lt"/>
          <a:ea typeface="ＭＳ Ｐゴシック" pitchFamily="30" charset="-128"/>
          <a:cs typeface="+mn-cs"/>
        </a:defRPr>
      </a:lvl3pPr>
      <a:lvl4pPr marL="717550" indent="-177800" algn="l" rtl="0" eaLnBrk="0" fontAlgn="base" hangingPunct="0">
        <a:spcBef>
          <a:spcPts val="500"/>
        </a:spcBef>
        <a:spcAft>
          <a:spcPts val="500"/>
        </a:spcAft>
        <a:buClr>
          <a:schemeClr val="accent1"/>
        </a:buClr>
        <a:buFont typeface="Arial" panose="020B0604020202020204" pitchFamily="34" charset="0"/>
        <a:buChar char="-"/>
        <a:defRPr lang="en-US" kern="1200" dirty="0">
          <a:solidFill>
            <a:schemeClr val="tx1"/>
          </a:solidFill>
          <a:latin typeface="+mn-lt"/>
          <a:ea typeface="ＭＳ Ｐゴシック" pitchFamily="30" charset="-128"/>
          <a:cs typeface="+mn-cs"/>
        </a:defRPr>
      </a:lvl4pPr>
      <a:lvl5pPr marL="895350" indent="-177800" algn="l" rtl="0" eaLnBrk="0" fontAlgn="base" hangingPunct="0">
        <a:spcBef>
          <a:spcPts val="500"/>
        </a:spcBef>
        <a:spcAft>
          <a:spcPts val="500"/>
        </a:spcAft>
        <a:buClr>
          <a:schemeClr val="accent1"/>
        </a:buClr>
        <a:buFont typeface="Arial" panose="020B0604020202020204" pitchFamily="34" charset="0"/>
        <a:buChar char="-"/>
        <a:defRPr lang="en-AU" kern="1200" dirty="0">
          <a:solidFill>
            <a:schemeClr val="tx1"/>
          </a:solidFill>
          <a:latin typeface="+mn-lt"/>
          <a:ea typeface="ＭＳ Ｐゴシック" pitchFamily="30"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 name="Rectangle 16"/>
          <p:cNvSpPr/>
          <p:nvPr userDrawn="1"/>
        </p:nvSpPr>
        <p:spPr bwMode="ltGray">
          <a:xfrm flipH="1">
            <a:off x="928688" y="260350"/>
            <a:ext cx="8001000" cy="95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a:solidFill>
                <a:schemeClr val="tx1"/>
              </a:solidFill>
            </a:endParaRPr>
          </a:p>
        </p:txBody>
      </p:sp>
      <p:sp>
        <p:nvSpPr>
          <p:cNvPr id="17411" name="Title Placeholder 1"/>
          <p:cNvSpPr>
            <a:spLocks noGrp="1"/>
          </p:cNvSpPr>
          <p:nvPr>
            <p:ph type="title"/>
          </p:nvPr>
        </p:nvSpPr>
        <p:spPr bwMode="auto">
          <a:xfrm>
            <a:off x="1857375" y="428625"/>
            <a:ext cx="7056438"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smtClean="0"/>
              <a:t>SLIDE TITLE, FONT IN ARIAL 24PT  [1 line only]</a:t>
            </a:r>
            <a:endParaRPr lang="en-AU" altLang="en-US" smtClean="0"/>
          </a:p>
        </p:txBody>
      </p:sp>
      <p:sp>
        <p:nvSpPr>
          <p:cNvPr id="17412" name="Text Placeholder 2"/>
          <p:cNvSpPr>
            <a:spLocks noGrp="1"/>
          </p:cNvSpPr>
          <p:nvPr>
            <p:ph type="body" idx="1"/>
          </p:nvPr>
        </p:nvSpPr>
        <p:spPr bwMode="auto">
          <a:xfrm>
            <a:off x="250825" y="1357313"/>
            <a:ext cx="8662988" cy="509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a:p>
            <a:pPr lvl="4"/>
            <a:r>
              <a:rPr lang="en-AU" altLang="en-US" smtClean="0"/>
              <a:t>Sixth level</a:t>
            </a:r>
          </a:p>
        </p:txBody>
      </p:sp>
      <p:cxnSp>
        <p:nvCxnSpPr>
          <p:cNvPr id="24" name="Straight Connector 23"/>
          <p:cNvCxnSpPr/>
          <p:nvPr userDrawn="1"/>
        </p:nvCxnSpPr>
        <p:spPr>
          <a:xfrm>
            <a:off x="250825" y="6575425"/>
            <a:ext cx="8678863"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7414" name="Group 10"/>
          <p:cNvGrpSpPr>
            <a:grpSpLocks/>
          </p:cNvGrpSpPr>
          <p:nvPr userDrawn="1"/>
        </p:nvGrpSpPr>
        <p:grpSpPr bwMode="auto">
          <a:xfrm>
            <a:off x="250825" y="260350"/>
            <a:ext cx="1611313" cy="788988"/>
            <a:chOff x="261938" y="5715016"/>
            <a:chExt cx="1612106" cy="789289"/>
          </a:xfrm>
        </p:grpSpPr>
        <p:sp>
          <p:nvSpPr>
            <p:cNvPr id="12" name="Rectangle 11"/>
            <p:cNvSpPr/>
            <p:nvPr userDrawn="1"/>
          </p:nvSpPr>
          <p:spPr>
            <a:xfrm flipH="1">
              <a:off x="261938" y="5715016"/>
              <a:ext cx="1612106" cy="7892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a:solidFill>
                  <a:schemeClr val="tx1"/>
                </a:solidFill>
              </a:endParaRPr>
            </a:p>
          </p:txBody>
        </p:sp>
        <p:pic>
          <p:nvPicPr>
            <p:cNvPr id="17416" name="Picture 12" descr="USY_MB1_rgb_Reversed_Standard_Logo.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433773" y="5890063"/>
              <a:ext cx="1268436" cy="439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5700" r:id="rId1"/>
    <p:sldLayoutId id="2147485701" r:id="rId2"/>
    <p:sldLayoutId id="2147485702" r:id="rId3"/>
    <p:sldLayoutId id="2147485675" r:id="rId4"/>
    <p:sldLayoutId id="2147485676" r:id="rId5"/>
    <p:sldLayoutId id="2147485677" r:id="rId6"/>
    <p:sldLayoutId id="2147485678" r:id="rId7"/>
    <p:sldLayoutId id="2147485679" r:id="rId8"/>
    <p:sldLayoutId id="2147485680" r:id="rId9"/>
    <p:sldLayoutId id="2147485681" r:id="rId10"/>
    <p:sldLayoutId id="2147485682" r:id="rId11"/>
    <p:sldLayoutId id="2147485683" r:id="rId12"/>
    <p:sldLayoutId id="2147485684" r:id="rId13"/>
    <p:sldLayoutId id="2147485703" r:id="rId14"/>
  </p:sldLayoutIdLst>
  <p:hf hdr="0" ftr="0" dt="0"/>
  <p:txStyles>
    <p:titleStyle>
      <a:lvl1pPr algn="r" rtl="0" eaLnBrk="0" fontAlgn="base" hangingPunct="0">
        <a:lnSpc>
          <a:spcPts val="2500"/>
        </a:lnSpc>
        <a:spcBef>
          <a:spcPct val="0"/>
        </a:spcBef>
        <a:spcAft>
          <a:spcPct val="0"/>
        </a:spcAft>
        <a:defRPr sz="2400" kern="1200">
          <a:solidFill>
            <a:schemeClr val="tx1"/>
          </a:solidFill>
          <a:latin typeface="+mj-lt"/>
          <a:ea typeface="ＭＳ Ｐゴシック" pitchFamily="-108" charset="-128"/>
          <a:cs typeface="ＭＳ Ｐゴシック" pitchFamily="-108" charset="-128"/>
        </a:defRPr>
      </a:lvl1pPr>
      <a:lvl2pPr algn="r" rtl="0" eaLnBrk="0" fontAlgn="base" hangingPunct="0">
        <a:lnSpc>
          <a:spcPts val="2500"/>
        </a:lnSpc>
        <a:spcBef>
          <a:spcPct val="0"/>
        </a:spcBef>
        <a:spcAft>
          <a:spcPct val="0"/>
        </a:spcAft>
        <a:defRPr sz="2400">
          <a:solidFill>
            <a:schemeClr val="tx1"/>
          </a:solidFill>
          <a:latin typeface="Arial" pitchFamily="-108" charset="0"/>
          <a:ea typeface="ＭＳ Ｐゴシック" pitchFamily="-108" charset="-128"/>
          <a:cs typeface="ＭＳ Ｐゴシック" pitchFamily="-108" charset="-128"/>
        </a:defRPr>
      </a:lvl2pPr>
      <a:lvl3pPr algn="r" rtl="0" eaLnBrk="0" fontAlgn="base" hangingPunct="0">
        <a:lnSpc>
          <a:spcPts val="2500"/>
        </a:lnSpc>
        <a:spcBef>
          <a:spcPct val="0"/>
        </a:spcBef>
        <a:spcAft>
          <a:spcPct val="0"/>
        </a:spcAft>
        <a:defRPr sz="2400">
          <a:solidFill>
            <a:schemeClr val="tx1"/>
          </a:solidFill>
          <a:latin typeface="Arial" pitchFamily="-108" charset="0"/>
          <a:ea typeface="ＭＳ Ｐゴシック" pitchFamily="-108" charset="-128"/>
          <a:cs typeface="ＭＳ Ｐゴシック" pitchFamily="-108" charset="-128"/>
        </a:defRPr>
      </a:lvl3pPr>
      <a:lvl4pPr algn="r" rtl="0" eaLnBrk="0" fontAlgn="base" hangingPunct="0">
        <a:lnSpc>
          <a:spcPts val="2500"/>
        </a:lnSpc>
        <a:spcBef>
          <a:spcPct val="0"/>
        </a:spcBef>
        <a:spcAft>
          <a:spcPct val="0"/>
        </a:spcAft>
        <a:defRPr sz="2400">
          <a:solidFill>
            <a:schemeClr val="tx1"/>
          </a:solidFill>
          <a:latin typeface="Arial" pitchFamily="-108" charset="0"/>
          <a:ea typeface="ＭＳ Ｐゴシック" pitchFamily="-108" charset="-128"/>
          <a:cs typeface="ＭＳ Ｐゴシック" pitchFamily="-108" charset="-128"/>
        </a:defRPr>
      </a:lvl4pPr>
      <a:lvl5pPr algn="r" rtl="0" eaLnBrk="0" fontAlgn="base" hangingPunct="0">
        <a:lnSpc>
          <a:spcPts val="2500"/>
        </a:lnSpc>
        <a:spcBef>
          <a:spcPct val="0"/>
        </a:spcBef>
        <a:spcAft>
          <a:spcPct val="0"/>
        </a:spcAft>
        <a:defRPr sz="2400">
          <a:solidFill>
            <a:schemeClr val="tx1"/>
          </a:solidFill>
          <a:latin typeface="Arial" pitchFamily="-108" charset="0"/>
          <a:ea typeface="ＭＳ Ｐゴシック" pitchFamily="-108" charset="-128"/>
          <a:cs typeface="ＭＳ Ｐゴシック" pitchFamily="-108" charset="-128"/>
        </a:defRPr>
      </a:lvl5pPr>
      <a:lvl6pPr marL="457200" algn="r" rtl="0" fontAlgn="base">
        <a:lnSpc>
          <a:spcPts val="2500"/>
        </a:lnSpc>
        <a:spcBef>
          <a:spcPct val="0"/>
        </a:spcBef>
        <a:spcAft>
          <a:spcPct val="0"/>
        </a:spcAft>
        <a:defRPr sz="2400">
          <a:solidFill>
            <a:schemeClr val="tx1"/>
          </a:solidFill>
          <a:latin typeface="Arial" pitchFamily="-108" charset="0"/>
          <a:ea typeface="ＭＳ Ｐゴシック" pitchFamily="-108" charset="-128"/>
          <a:cs typeface="ＭＳ Ｐゴシック" pitchFamily="-108" charset="-128"/>
        </a:defRPr>
      </a:lvl6pPr>
      <a:lvl7pPr marL="914400" algn="r" rtl="0" fontAlgn="base">
        <a:lnSpc>
          <a:spcPts val="2500"/>
        </a:lnSpc>
        <a:spcBef>
          <a:spcPct val="0"/>
        </a:spcBef>
        <a:spcAft>
          <a:spcPct val="0"/>
        </a:spcAft>
        <a:defRPr sz="2400">
          <a:solidFill>
            <a:schemeClr val="tx1"/>
          </a:solidFill>
          <a:latin typeface="Arial" pitchFamily="-108" charset="0"/>
          <a:ea typeface="ＭＳ Ｐゴシック" pitchFamily="-108" charset="-128"/>
          <a:cs typeface="ＭＳ Ｐゴシック" pitchFamily="-108" charset="-128"/>
        </a:defRPr>
      </a:lvl7pPr>
      <a:lvl8pPr marL="1371600" algn="r" rtl="0" fontAlgn="base">
        <a:lnSpc>
          <a:spcPts val="2500"/>
        </a:lnSpc>
        <a:spcBef>
          <a:spcPct val="0"/>
        </a:spcBef>
        <a:spcAft>
          <a:spcPct val="0"/>
        </a:spcAft>
        <a:defRPr sz="2400">
          <a:solidFill>
            <a:schemeClr val="tx1"/>
          </a:solidFill>
          <a:latin typeface="Arial" pitchFamily="-108" charset="0"/>
          <a:ea typeface="ＭＳ Ｐゴシック" pitchFamily="-108" charset="-128"/>
          <a:cs typeface="ＭＳ Ｐゴシック" pitchFamily="-108" charset="-128"/>
        </a:defRPr>
      </a:lvl8pPr>
      <a:lvl9pPr marL="1828800" algn="r" rtl="0" fontAlgn="base">
        <a:lnSpc>
          <a:spcPts val="2500"/>
        </a:lnSpc>
        <a:spcBef>
          <a:spcPct val="0"/>
        </a:spcBef>
        <a:spcAft>
          <a:spcPct val="0"/>
        </a:spcAft>
        <a:defRPr sz="2400">
          <a:solidFill>
            <a:schemeClr val="tx1"/>
          </a:solidFill>
          <a:latin typeface="Arial" pitchFamily="-108" charset="0"/>
          <a:ea typeface="ＭＳ Ｐゴシック" pitchFamily="-108" charset="-128"/>
          <a:cs typeface="ＭＳ Ｐゴシック" pitchFamily="-108" charset="-128"/>
        </a:defRPr>
      </a:lvl9pPr>
    </p:titleStyle>
    <p:bodyStyle>
      <a:lvl1pPr marL="174625" indent="-174625" algn="l" rtl="0" eaLnBrk="0" fontAlgn="base" hangingPunct="0">
        <a:spcBef>
          <a:spcPts val="500"/>
        </a:spcBef>
        <a:spcAft>
          <a:spcPts val="500"/>
        </a:spcAft>
        <a:buClr>
          <a:schemeClr val="accent1"/>
        </a:buClr>
        <a:buFont typeface="Arial" panose="020B0604020202020204" pitchFamily="34" charset="0"/>
        <a:buChar char="›"/>
        <a:defRPr lang="en-US" sz="2000" kern="1200" dirty="0">
          <a:solidFill>
            <a:schemeClr val="tx1"/>
          </a:solidFill>
          <a:latin typeface="+mn-lt"/>
          <a:ea typeface="ＭＳ Ｐゴシック" pitchFamily="-108" charset="-128"/>
          <a:cs typeface="ＭＳ Ｐゴシック" pitchFamily="-108" charset="-128"/>
        </a:defRPr>
      </a:lvl1pPr>
      <a:lvl2pPr marL="361950" indent="-184150" algn="l" rtl="0" eaLnBrk="0" fontAlgn="base" hangingPunct="0">
        <a:spcBef>
          <a:spcPts val="500"/>
        </a:spcBef>
        <a:spcAft>
          <a:spcPts val="500"/>
        </a:spcAft>
        <a:buClr>
          <a:schemeClr val="accent1"/>
        </a:buClr>
        <a:buFont typeface="Arial" panose="020B0604020202020204" pitchFamily="34" charset="0"/>
        <a:buChar char="-"/>
        <a:defRPr lang="en-US" kern="1200" dirty="0">
          <a:solidFill>
            <a:schemeClr val="tx1"/>
          </a:solidFill>
          <a:latin typeface="+mn-lt"/>
          <a:ea typeface="ＭＳ Ｐゴシック" pitchFamily="-108" charset="-128"/>
          <a:cs typeface="+mn-cs"/>
        </a:defRPr>
      </a:lvl2pPr>
      <a:lvl3pPr marL="539750" indent="-177800" algn="l" rtl="0" eaLnBrk="0" fontAlgn="base" hangingPunct="0">
        <a:spcBef>
          <a:spcPts val="500"/>
        </a:spcBef>
        <a:spcAft>
          <a:spcPts val="500"/>
        </a:spcAft>
        <a:buClr>
          <a:schemeClr val="accent1"/>
        </a:buClr>
        <a:buFont typeface="Arial" panose="020B0604020202020204" pitchFamily="34" charset="0"/>
        <a:buChar char="-"/>
        <a:defRPr lang="en-US" kern="1200" dirty="0">
          <a:solidFill>
            <a:schemeClr val="tx1"/>
          </a:solidFill>
          <a:latin typeface="+mn-lt"/>
          <a:ea typeface="ＭＳ Ｐゴシック" pitchFamily="-108" charset="-128"/>
          <a:cs typeface="+mn-cs"/>
        </a:defRPr>
      </a:lvl3pPr>
      <a:lvl4pPr marL="717550" indent="-177800" algn="l" rtl="0" eaLnBrk="0" fontAlgn="base" hangingPunct="0">
        <a:spcBef>
          <a:spcPts val="500"/>
        </a:spcBef>
        <a:spcAft>
          <a:spcPts val="500"/>
        </a:spcAft>
        <a:buClr>
          <a:schemeClr val="accent1"/>
        </a:buClr>
        <a:buFont typeface="Arial" panose="020B0604020202020204" pitchFamily="34" charset="0"/>
        <a:buChar char="-"/>
        <a:defRPr lang="en-US" kern="1200" dirty="0">
          <a:solidFill>
            <a:schemeClr val="tx1"/>
          </a:solidFill>
          <a:latin typeface="+mn-lt"/>
          <a:ea typeface="ＭＳ Ｐゴシック" pitchFamily="-108" charset="-128"/>
          <a:cs typeface="+mn-cs"/>
        </a:defRPr>
      </a:lvl4pPr>
      <a:lvl5pPr marL="895350" indent="-177800" algn="l" rtl="0" eaLnBrk="0" fontAlgn="base" hangingPunct="0">
        <a:spcBef>
          <a:spcPts val="500"/>
        </a:spcBef>
        <a:spcAft>
          <a:spcPts val="500"/>
        </a:spcAft>
        <a:buClr>
          <a:schemeClr val="accent1"/>
        </a:buClr>
        <a:buFont typeface="Arial" panose="020B0604020202020204" pitchFamily="34" charset="0"/>
        <a:buChar char="•"/>
        <a:defRPr lang="en-AU" sz="1600" kern="1200" dirty="0">
          <a:solidFill>
            <a:schemeClr val="tx1"/>
          </a:solidFill>
          <a:latin typeface="+mn-lt"/>
          <a:ea typeface="ＭＳ Ｐゴシック" pitchFamily="-108" charset="-128"/>
          <a:cs typeface="+mn-cs"/>
        </a:defRPr>
      </a:lvl5pPr>
      <a:lvl6pPr marL="1074738" indent="-174625"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Title Placeholder 1"/>
          <p:cNvSpPr>
            <a:spLocks noGrp="1"/>
          </p:cNvSpPr>
          <p:nvPr>
            <p:ph type="title"/>
          </p:nvPr>
        </p:nvSpPr>
        <p:spPr bwMode="auto">
          <a:xfrm>
            <a:off x="457200" y="117475"/>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Insert slide title here… 24pt</a:t>
            </a:r>
          </a:p>
        </p:txBody>
      </p:sp>
      <p:sp>
        <p:nvSpPr>
          <p:cNvPr id="22531" name="Text Placeholder 2"/>
          <p:cNvSpPr>
            <a:spLocks noGrp="1"/>
          </p:cNvSpPr>
          <p:nvPr>
            <p:ph type="body" idx="1"/>
          </p:nvPr>
        </p:nvSpPr>
        <p:spPr bwMode="auto">
          <a:xfrm>
            <a:off x="457200" y="1358900"/>
            <a:ext cx="8229600" cy="476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Sub-heading Bold… 20pt</a:t>
            </a:r>
          </a:p>
          <a:p>
            <a:pPr lvl="0"/>
            <a:r>
              <a:rPr lang="en-US" altLang="en-US" smtClean="0"/>
              <a:t>Add body copy </a:t>
            </a:r>
          </a:p>
          <a:p>
            <a:pPr lvl="0"/>
            <a:r>
              <a:rPr lang="en-US" altLang="en-US" smtClean="0"/>
              <a:t>Add bullet point</a:t>
            </a:r>
          </a:p>
          <a:p>
            <a:pPr lvl="0"/>
            <a:r>
              <a:rPr lang="en-US" altLang="en-US" smtClean="0"/>
              <a:t>Add bullet point</a:t>
            </a:r>
          </a:p>
        </p:txBody>
      </p:sp>
      <p:cxnSp>
        <p:nvCxnSpPr>
          <p:cNvPr id="9" name="Straight Connector 8"/>
          <p:cNvCxnSpPr/>
          <p:nvPr/>
        </p:nvCxnSpPr>
        <p:spPr>
          <a:xfrm>
            <a:off x="457200" y="6345238"/>
            <a:ext cx="8229600"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 name="Date Placeholder 3"/>
          <p:cNvSpPr txBox="1">
            <a:spLocks/>
          </p:cNvSpPr>
          <p:nvPr/>
        </p:nvSpPr>
        <p:spPr>
          <a:xfrm>
            <a:off x="381000" y="6356350"/>
            <a:ext cx="2133600" cy="365125"/>
          </a:xfrm>
          <a:prstGeom prst="rect">
            <a:avLst/>
          </a:prstGeom>
        </p:spPr>
        <p:txBody>
          <a:bodyPr anchor="ctr"/>
          <a:lstStyle>
            <a:defPPr>
              <a:defRPr lang="en-US"/>
            </a:defPPr>
            <a:lvl1pPr marL="0" algn="l" defTabSz="457200" rtl="0" eaLnBrk="1" latinLnBrk="0" hangingPunct="1">
              <a:defRPr lang="en-US" sz="900" b="0" i="0" u="none" strike="noStrike" kern="1200" baseline="0" smtClean="0">
                <a:solidFill>
                  <a:schemeClr val="tx1"/>
                </a:solidFill>
                <a:latin typeface="Tw Cen MT"/>
                <a:ea typeface="+mn-ea"/>
                <a:cs typeface="Tw Cen M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dirty="0">
                <a:solidFill>
                  <a:prstClr val="black"/>
                </a:solidFill>
              </a:rPr>
              <a:t>The University of Sydney</a:t>
            </a:r>
          </a:p>
        </p:txBody>
      </p:sp>
      <p:sp>
        <p:nvSpPr>
          <p:cNvPr id="12" name="Slide Number Placeholder 5"/>
          <p:cNvSpPr txBox="1">
            <a:spLocks/>
          </p:cNvSpPr>
          <p:nvPr/>
        </p:nvSpPr>
        <p:spPr>
          <a:xfrm>
            <a:off x="6629400" y="6356350"/>
            <a:ext cx="2133600" cy="365125"/>
          </a:xfrm>
          <a:prstGeom prst="rect">
            <a:avLst/>
          </a:prstGeom>
        </p:spPr>
        <p:txBody>
          <a:bodyPr anchor="ctr"/>
          <a:lstStyle>
            <a:lvl1pPr defTabSz="457200" eaLnBrk="0" hangingPunct="0">
              <a:defRPr sz="2400">
                <a:solidFill>
                  <a:schemeClr val="tx1"/>
                </a:solidFill>
                <a:latin typeface="Arial" charset="0"/>
                <a:ea typeface="ＭＳ Ｐゴシック" charset="-128"/>
              </a:defRPr>
            </a:lvl1pPr>
            <a:lvl2pPr marL="742950" indent="-285750" defTabSz="457200" eaLnBrk="0" hangingPunct="0">
              <a:defRPr sz="2400">
                <a:solidFill>
                  <a:schemeClr val="tx1"/>
                </a:solidFill>
                <a:latin typeface="Arial" charset="0"/>
                <a:ea typeface="ＭＳ Ｐゴシック" charset="-128"/>
              </a:defRPr>
            </a:lvl2pPr>
            <a:lvl3pPr marL="1143000" indent="-228600" defTabSz="457200" eaLnBrk="0" hangingPunct="0">
              <a:defRPr sz="2400">
                <a:solidFill>
                  <a:schemeClr val="tx1"/>
                </a:solidFill>
                <a:latin typeface="Arial" charset="0"/>
                <a:ea typeface="ＭＳ Ｐゴシック" charset="-128"/>
              </a:defRPr>
            </a:lvl3pPr>
            <a:lvl4pPr marL="1600200" indent="-228600" defTabSz="457200" eaLnBrk="0" hangingPunct="0">
              <a:defRPr sz="2400">
                <a:solidFill>
                  <a:schemeClr val="tx1"/>
                </a:solidFill>
                <a:latin typeface="Arial" charset="0"/>
                <a:ea typeface="ＭＳ Ｐゴシック" charset="-128"/>
              </a:defRPr>
            </a:lvl4pPr>
            <a:lvl5pPr marL="2057400" indent="-228600" defTabSz="4572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r" eaLnBrk="1" hangingPunct="1">
              <a:defRPr/>
            </a:pPr>
            <a:r>
              <a:rPr lang="en-US" altLang="en-US" sz="900" smtClean="0">
                <a:solidFill>
                  <a:srgbClr val="000000"/>
                </a:solidFill>
                <a:latin typeface="Tw Cen MT" charset="0"/>
              </a:rPr>
              <a:t>Page </a:t>
            </a:r>
            <a:fld id="{9B1D9B99-E25F-4965-A9AC-5740A685F107}" type="slidenum">
              <a:rPr lang="en-US" altLang="en-US" sz="900" smtClean="0">
                <a:solidFill>
                  <a:srgbClr val="000000"/>
                </a:solidFill>
                <a:latin typeface="Tw Cen MT" charset="0"/>
              </a:rPr>
              <a:pPr algn="r" eaLnBrk="1" hangingPunct="1">
                <a:defRPr/>
              </a:pPr>
              <a:t>‹#›</a:t>
            </a:fld>
            <a:endParaRPr lang="en-US" altLang="en-US" sz="900" smtClean="0">
              <a:solidFill>
                <a:srgbClr val="000000"/>
              </a:solidFill>
              <a:latin typeface="Tw Cen MT" charset="0"/>
            </a:endParaRPr>
          </a:p>
        </p:txBody>
      </p:sp>
    </p:spTree>
  </p:cSld>
  <p:clrMap bg1="lt1" tx1="dk1" bg2="lt2" tx2="dk2" accent1="accent1" accent2="accent2" accent3="accent3" accent4="accent4" accent5="accent5" accent6="accent6" hlink="hlink" folHlink="folHlink"/>
  <p:sldLayoutIdLst>
    <p:sldLayoutId id="2147485704" r:id="rId1"/>
    <p:sldLayoutId id="2147485705" r:id="rId2"/>
    <p:sldLayoutId id="2147485706" r:id="rId3"/>
    <p:sldLayoutId id="2147485707" r:id="rId4"/>
    <p:sldLayoutId id="2147485708" r:id="rId5"/>
    <p:sldLayoutId id="2147485709" r:id="rId6"/>
    <p:sldLayoutId id="2147485710" r:id="rId7"/>
    <p:sldLayoutId id="2147485711" r:id="rId8"/>
    <p:sldLayoutId id="2147485712" r:id="rId9"/>
    <p:sldLayoutId id="2147485713" r:id="rId10"/>
    <p:sldLayoutId id="2147485685" r:id="rId11"/>
    <p:sldLayoutId id="2147485686" r:id="rId12"/>
    <p:sldLayoutId id="2147485687" r:id="rId13"/>
    <p:sldLayoutId id="2147485688" r:id="rId14"/>
    <p:sldLayoutId id="2147485689" r:id="rId15"/>
    <p:sldLayoutId id="2147485690" r:id="rId16"/>
    <p:sldLayoutId id="2147485691" r:id="rId17"/>
    <p:sldLayoutId id="2147485692" r:id="rId18"/>
    <p:sldLayoutId id="2147485714" r:id="rId19"/>
    <p:sldLayoutId id="2147485715" r:id="rId20"/>
    <p:sldLayoutId id="2147485716" r:id="rId21"/>
    <p:sldLayoutId id="2147485717" r:id="rId22"/>
    <p:sldLayoutId id="2147485718" r:id="rId23"/>
  </p:sldLayoutIdLst>
  <p:txStyles>
    <p:titleStyle>
      <a:lvl1pPr algn="l" defTabSz="457200" rtl="0" eaLnBrk="0" fontAlgn="base" hangingPunct="0">
        <a:spcBef>
          <a:spcPct val="0"/>
        </a:spcBef>
        <a:spcAft>
          <a:spcPct val="0"/>
        </a:spcAft>
        <a:defRPr sz="2400" b="1" kern="1200">
          <a:solidFill>
            <a:schemeClr val="accent1"/>
          </a:solidFill>
          <a:latin typeface="Tw Cen MT"/>
          <a:ea typeface="ＭＳ Ｐゴシック" charset="0"/>
          <a:cs typeface="Tw Cen MT"/>
        </a:defRPr>
      </a:lvl1pPr>
      <a:lvl2pPr algn="l" defTabSz="457200" rtl="0" eaLnBrk="0" fontAlgn="base" hangingPunct="0">
        <a:spcBef>
          <a:spcPct val="0"/>
        </a:spcBef>
        <a:spcAft>
          <a:spcPct val="0"/>
        </a:spcAft>
        <a:defRPr sz="2400" b="1">
          <a:solidFill>
            <a:schemeClr val="accent1"/>
          </a:solidFill>
          <a:latin typeface="Tw Cen MT" charset="0"/>
          <a:ea typeface="ＭＳ Ｐゴシック" charset="0"/>
          <a:cs typeface="Tw Cen MT" charset="0"/>
        </a:defRPr>
      </a:lvl2pPr>
      <a:lvl3pPr algn="l" defTabSz="457200" rtl="0" eaLnBrk="0" fontAlgn="base" hangingPunct="0">
        <a:spcBef>
          <a:spcPct val="0"/>
        </a:spcBef>
        <a:spcAft>
          <a:spcPct val="0"/>
        </a:spcAft>
        <a:defRPr sz="2400" b="1">
          <a:solidFill>
            <a:schemeClr val="accent1"/>
          </a:solidFill>
          <a:latin typeface="Tw Cen MT" charset="0"/>
          <a:ea typeface="ＭＳ Ｐゴシック" charset="0"/>
          <a:cs typeface="Tw Cen MT" charset="0"/>
        </a:defRPr>
      </a:lvl3pPr>
      <a:lvl4pPr algn="l" defTabSz="457200" rtl="0" eaLnBrk="0" fontAlgn="base" hangingPunct="0">
        <a:spcBef>
          <a:spcPct val="0"/>
        </a:spcBef>
        <a:spcAft>
          <a:spcPct val="0"/>
        </a:spcAft>
        <a:defRPr sz="2400" b="1">
          <a:solidFill>
            <a:schemeClr val="accent1"/>
          </a:solidFill>
          <a:latin typeface="Tw Cen MT" charset="0"/>
          <a:ea typeface="ＭＳ Ｐゴシック" charset="0"/>
          <a:cs typeface="Tw Cen MT" charset="0"/>
        </a:defRPr>
      </a:lvl4pPr>
      <a:lvl5pPr algn="l" defTabSz="457200" rtl="0" eaLnBrk="0" fontAlgn="base" hangingPunct="0">
        <a:spcBef>
          <a:spcPct val="0"/>
        </a:spcBef>
        <a:spcAft>
          <a:spcPct val="0"/>
        </a:spcAft>
        <a:defRPr sz="2400" b="1">
          <a:solidFill>
            <a:schemeClr val="accent1"/>
          </a:solidFill>
          <a:latin typeface="Tw Cen MT" charset="0"/>
          <a:ea typeface="ＭＳ Ｐゴシック" charset="0"/>
          <a:cs typeface="Tw Cen MT" charset="0"/>
        </a:defRPr>
      </a:lvl5pPr>
      <a:lvl6pPr marL="457200" algn="l" defTabSz="457200" rtl="0" fontAlgn="base">
        <a:spcBef>
          <a:spcPct val="0"/>
        </a:spcBef>
        <a:spcAft>
          <a:spcPct val="0"/>
        </a:spcAft>
        <a:defRPr sz="2400" b="1">
          <a:solidFill>
            <a:schemeClr val="accent1"/>
          </a:solidFill>
          <a:latin typeface="Tw Cen MT" charset="0"/>
          <a:ea typeface="ＭＳ Ｐゴシック" charset="0"/>
        </a:defRPr>
      </a:lvl6pPr>
      <a:lvl7pPr marL="914400" algn="l" defTabSz="457200" rtl="0" fontAlgn="base">
        <a:spcBef>
          <a:spcPct val="0"/>
        </a:spcBef>
        <a:spcAft>
          <a:spcPct val="0"/>
        </a:spcAft>
        <a:defRPr sz="2400" b="1">
          <a:solidFill>
            <a:schemeClr val="accent1"/>
          </a:solidFill>
          <a:latin typeface="Tw Cen MT" charset="0"/>
          <a:ea typeface="ＭＳ Ｐゴシック" charset="0"/>
        </a:defRPr>
      </a:lvl7pPr>
      <a:lvl8pPr marL="1371600" algn="l" defTabSz="457200" rtl="0" fontAlgn="base">
        <a:spcBef>
          <a:spcPct val="0"/>
        </a:spcBef>
        <a:spcAft>
          <a:spcPct val="0"/>
        </a:spcAft>
        <a:defRPr sz="2400" b="1">
          <a:solidFill>
            <a:schemeClr val="accent1"/>
          </a:solidFill>
          <a:latin typeface="Tw Cen MT" charset="0"/>
          <a:ea typeface="ＭＳ Ｐゴシック" charset="0"/>
        </a:defRPr>
      </a:lvl8pPr>
      <a:lvl9pPr marL="1828800" algn="l" defTabSz="457200" rtl="0" fontAlgn="base">
        <a:spcBef>
          <a:spcPct val="0"/>
        </a:spcBef>
        <a:spcAft>
          <a:spcPct val="0"/>
        </a:spcAft>
        <a:defRPr sz="2400" b="1">
          <a:solidFill>
            <a:schemeClr val="accent1"/>
          </a:solidFill>
          <a:latin typeface="Tw Cen MT" charset="0"/>
          <a:ea typeface="ＭＳ Ｐゴシック" charset="0"/>
        </a:defRPr>
      </a:lvl9pPr>
    </p:titleStyle>
    <p:bodyStyle>
      <a:lvl1pPr marL="342900" indent="-342900" algn="l" defTabSz="457200" rtl="0" eaLnBrk="0" fontAlgn="base" hangingPunct="0">
        <a:spcBef>
          <a:spcPct val="20000"/>
        </a:spcBef>
        <a:spcAft>
          <a:spcPct val="0"/>
        </a:spcAft>
        <a:buFont typeface="Lucida Grande" charset="0"/>
        <a:buChar char="–"/>
        <a:defRPr sz="2000" kern="1200">
          <a:solidFill>
            <a:schemeClr val="tx1"/>
          </a:solidFill>
          <a:latin typeface="Tw Cen MT"/>
          <a:ea typeface="ＭＳ Ｐゴシック" charset="0"/>
          <a:cs typeface="Tw Cen MT"/>
        </a:defRPr>
      </a:lvl1pPr>
      <a:lvl2pPr marL="742950" indent="-28575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Tw Cen MT"/>
          <a:ea typeface="ＭＳ Ｐゴシック" charset="0"/>
          <a:cs typeface="Tw Cen MT"/>
        </a:defRPr>
      </a:lvl2pPr>
      <a:lvl3pPr marL="11430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Tw Cen MT"/>
          <a:ea typeface="ＭＳ Ｐゴシック" charset="0"/>
          <a:cs typeface="Tw Cen MT"/>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Tw Cen MT"/>
          <a:ea typeface="ＭＳ Ｐゴシック" charset="0"/>
          <a:cs typeface="Tw Cen MT"/>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Tw Cen MT"/>
          <a:ea typeface="ＭＳ Ｐゴシック" charset="0"/>
          <a:cs typeface="Tw Cen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2.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Parent%20Information%20Presentation%20SciSoc.pptx" TargetMode="External"/><Relationship Id="rId1" Type="http://schemas.openxmlformats.org/officeDocument/2006/relationships/slideLayout" Target="../slideLayouts/slideLayout30.xml"/><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4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0.xml"/><Relationship Id="rId4" Type="http://schemas.openxmlformats.org/officeDocument/2006/relationships/image" Target="../media/image26.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4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6.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52.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52.xml"/><Relationship Id="rId4" Type="http://schemas.openxmlformats.org/officeDocument/2006/relationships/image" Target="../media/image33.png"/></Relationships>
</file>

<file path=ppt/slides/_rels/slide36.xml.rels><?xml version="1.0" encoding="UTF-8" standalone="yes"?>
<Relationships xmlns="http://schemas.openxmlformats.org/package/2006/relationships"><Relationship Id="rId3" Type="http://schemas.openxmlformats.org/officeDocument/2006/relationships/hyperlink" Target="http://www.pwc.com/people" TargetMode="External"/><Relationship Id="rId2" Type="http://schemas.openxmlformats.org/officeDocument/2006/relationships/notesSlide" Target="../notesSlides/notesSlide14.xml"/><Relationship Id="rId1" Type="http://schemas.openxmlformats.org/officeDocument/2006/relationships/slideLayout" Target="../slideLayouts/slideLayout4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0.xml"/></Relationships>
</file>

<file path=ppt/slides/_rels/slide3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7.xml"/><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9.xml"/><Relationship Id="rId1" Type="http://schemas.openxmlformats.org/officeDocument/2006/relationships/slideLayout" Target="../slideLayouts/slideLayout47.xml"/><Relationship Id="rId4" Type="http://schemas.openxmlformats.org/officeDocument/2006/relationships/image" Target="../media/image36.png"/></Relationships>
</file>

<file path=ppt/slides/_rels/slide43.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4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a:xfrm>
            <a:off x="250825" y="2133600"/>
            <a:ext cx="4227513" cy="1200150"/>
          </a:xfrm>
        </p:spPr>
        <p:txBody>
          <a:bodyPr/>
          <a:lstStyle/>
          <a:p>
            <a:pPr eaLnBrk="1" hangingPunct="1"/>
            <a:r>
              <a:rPr lang="en-US" altLang="en-US" sz="2800" dirty="0" smtClean="0">
                <a:latin typeface="Tw Cen MT" panose="020B0602020104020603" pitchFamily="34" charset="0"/>
                <a:ea typeface="ＭＳ Ｐゴシック" panose="020B0600070205080204" pitchFamily="34" charset="-128"/>
                <a:cs typeface="Tw Cen MT" panose="020B0602020104020603" pitchFamily="34" charset="0"/>
              </a:rPr>
              <a:t>First Year Transition Program</a:t>
            </a:r>
            <a:br>
              <a:rPr lang="en-US" altLang="en-US" sz="2800" dirty="0" smtClean="0">
                <a:latin typeface="Tw Cen MT" panose="020B0602020104020603" pitchFamily="34" charset="0"/>
                <a:ea typeface="ＭＳ Ｐゴシック" panose="020B0600070205080204" pitchFamily="34" charset="-128"/>
                <a:cs typeface="Tw Cen MT" panose="020B0602020104020603" pitchFamily="34" charset="0"/>
              </a:rPr>
            </a:br>
            <a:r>
              <a:rPr lang="en-US" altLang="en-US" sz="2800" dirty="0" smtClean="0">
                <a:latin typeface="Tw Cen MT" panose="020B0602020104020603" pitchFamily="34" charset="0"/>
                <a:ea typeface="ＭＳ Ｐゴシック" panose="020B0600070205080204" pitchFamily="34" charset="-128"/>
                <a:cs typeface="Tw Cen MT" panose="020B0602020104020603" pitchFamily="34" charset="0"/>
              </a:rPr>
              <a:t>Parent Information Evening</a:t>
            </a:r>
          </a:p>
        </p:txBody>
      </p:sp>
      <p:sp>
        <p:nvSpPr>
          <p:cNvPr id="39938" name="Title 1"/>
          <p:cNvSpPr txBox="1">
            <a:spLocks/>
          </p:cNvSpPr>
          <p:nvPr/>
        </p:nvSpPr>
        <p:spPr bwMode="auto">
          <a:xfrm>
            <a:off x="255588" y="4149725"/>
            <a:ext cx="42227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Lucida Grande" charset="0"/>
              <a:buChar char="–"/>
              <a:defRPr sz="2000">
                <a:solidFill>
                  <a:schemeClr val="tx1"/>
                </a:solidFill>
                <a:latin typeface="Tw Cen MT" panose="020B0602020104020603" pitchFamily="34" charset="0"/>
                <a:ea typeface="ＭＳ Ｐゴシック" panose="020B0600070205080204" pitchFamily="34" charset="-128"/>
                <a:cs typeface="Tw Cen MT" panose="020B0602020104020603" pitchFamily="34" charset="0"/>
              </a:defRPr>
            </a:lvl1pPr>
            <a:lvl2pPr marL="742950" indent="-285750" defTabSz="457200">
              <a:spcBef>
                <a:spcPct val="20000"/>
              </a:spcBef>
              <a:buFont typeface="Arial" panose="020B0604020202020204" pitchFamily="34" charset="0"/>
              <a:buChar char="–"/>
              <a:defRPr sz="2000">
                <a:solidFill>
                  <a:schemeClr val="tx1"/>
                </a:solidFill>
                <a:latin typeface="Tw Cen MT" panose="020B0602020104020603" pitchFamily="34" charset="0"/>
                <a:ea typeface="ＭＳ Ｐゴシック" panose="020B0600070205080204" pitchFamily="34" charset="-128"/>
                <a:cs typeface="Tw Cen MT" panose="020B0602020104020603" pitchFamily="34" charset="0"/>
              </a:defRPr>
            </a:lvl2pPr>
            <a:lvl3pPr marL="1143000" indent="-228600" defTabSz="457200">
              <a:spcBef>
                <a:spcPct val="20000"/>
              </a:spcBef>
              <a:buFont typeface="Arial" panose="020B0604020202020204" pitchFamily="34" charset="0"/>
              <a:buChar char="•"/>
              <a:defRPr sz="2000">
                <a:solidFill>
                  <a:schemeClr val="tx1"/>
                </a:solidFill>
                <a:latin typeface="Tw Cen MT" panose="020B0602020104020603" pitchFamily="34" charset="0"/>
                <a:ea typeface="ＭＳ Ｐゴシック" panose="020B0600070205080204" pitchFamily="34" charset="-128"/>
                <a:cs typeface="Tw Cen MT" panose="020B0602020104020603" pitchFamily="34" charset="0"/>
              </a:defRPr>
            </a:lvl3pPr>
            <a:lvl4pPr marL="1600200" indent="-228600" defTabSz="457200">
              <a:spcBef>
                <a:spcPct val="20000"/>
              </a:spcBef>
              <a:buFont typeface="Arial" panose="020B0604020202020204" pitchFamily="34" charset="0"/>
              <a:buChar char="–"/>
              <a:defRPr sz="2000">
                <a:solidFill>
                  <a:schemeClr val="tx1"/>
                </a:solidFill>
                <a:latin typeface="Tw Cen MT" panose="020B0602020104020603" pitchFamily="34" charset="0"/>
                <a:ea typeface="ＭＳ Ｐゴシック" panose="020B0600070205080204" pitchFamily="34" charset="-128"/>
                <a:cs typeface="Tw Cen MT" panose="020B0602020104020603" pitchFamily="34" charset="0"/>
              </a:defRPr>
            </a:lvl4pPr>
            <a:lvl5pPr marL="2057400" indent="-228600" defTabSz="457200">
              <a:spcBef>
                <a:spcPct val="20000"/>
              </a:spcBef>
              <a:buFont typeface="Arial" panose="020B0604020202020204" pitchFamily="34" charset="0"/>
              <a:buChar char="»"/>
              <a:defRPr sz="2000">
                <a:solidFill>
                  <a:schemeClr val="tx1"/>
                </a:solidFill>
                <a:latin typeface="Tw Cen MT" panose="020B0602020104020603" pitchFamily="34" charset="0"/>
                <a:ea typeface="ＭＳ Ｐゴシック" panose="020B0600070205080204" pitchFamily="34" charset="-128"/>
                <a:cs typeface="Tw Cen MT" panose="020B0602020104020603"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w Cen MT" panose="020B0602020104020603" pitchFamily="34" charset="0"/>
                <a:ea typeface="ＭＳ Ｐゴシック" panose="020B0600070205080204" pitchFamily="34" charset="-128"/>
                <a:cs typeface="Tw Cen MT" panose="020B0602020104020603"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w Cen MT" panose="020B0602020104020603" pitchFamily="34" charset="0"/>
                <a:ea typeface="ＭＳ Ｐゴシック" panose="020B0600070205080204" pitchFamily="34" charset="-128"/>
                <a:cs typeface="Tw Cen MT" panose="020B0602020104020603"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w Cen MT" panose="020B0602020104020603" pitchFamily="34" charset="0"/>
                <a:ea typeface="ＭＳ Ｐゴシック" panose="020B0600070205080204" pitchFamily="34" charset="-128"/>
                <a:cs typeface="Tw Cen MT" panose="020B0602020104020603"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w Cen MT" panose="020B0602020104020603" pitchFamily="34" charset="0"/>
                <a:ea typeface="ＭＳ Ｐゴシック" panose="020B0600070205080204" pitchFamily="34" charset="-128"/>
                <a:cs typeface="Tw Cen MT" panose="020B0602020104020603" pitchFamily="34" charset="0"/>
              </a:defRPr>
            </a:lvl9pPr>
          </a:lstStyle>
          <a:p>
            <a:pPr eaLnBrk="1" hangingPunct="1">
              <a:spcBef>
                <a:spcPct val="0"/>
              </a:spcBef>
              <a:buFontTx/>
              <a:buNone/>
            </a:pPr>
            <a:r>
              <a:rPr lang="en-US" altLang="en-US" sz="2400" dirty="0"/>
              <a:t>Faculty of Science </a:t>
            </a:r>
            <a:r>
              <a:rPr lang="en-US" altLang="en-US" sz="2800" b="1" dirty="0">
                <a:solidFill>
                  <a:schemeClr val="bg1"/>
                </a:solidFill>
              </a:rPr>
              <a:t/>
            </a:r>
            <a:br>
              <a:rPr lang="en-US" altLang="en-US" sz="2800" b="1" dirty="0">
                <a:solidFill>
                  <a:schemeClr val="bg1"/>
                </a:solidFill>
              </a:rPr>
            </a:br>
            <a:r>
              <a:rPr lang="en-US" altLang="en-US" dirty="0" smtClean="0"/>
              <a:t>21 February, 2018</a:t>
            </a:r>
            <a:endParaRPr lang="en-US" alt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extBox 4"/>
          <p:cNvSpPr txBox="1">
            <a:spLocks noChangeArrowheads="1"/>
          </p:cNvSpPr>
          <p:nvPr/>
        </p:nvSpPr>
        <p:spPr bwMode="auto">
          <a:xfrm>
            <a:off x="5435600" y="33909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solidFill>
                <a:srgbClr val="000000"/>
              </a:solidFill>
            </a:endParaRPr>
          </a:p>
        </p:txBody>
      </p:sp>
      <p:sp>
        <p:nvSpPr>
          <p:cNvPr id="52226" name="Title 1"/>
          <p:cNvSpPr>
            <a:spLocks noGrp="1"/>
          </p:cNvSpPr>
          <p:nvPr>
            <p:ph type="title"/>
          </p:nvPr>
        </p:nvSpPr>
        <p:spPr/>
        <p:txBody>
          <a:bodyPr/>
          <a:lstStyle/>
          <a:p>
            <a:r>
              <a:rPr lang="en-US" altLang="en-US" smtClean="0">
                <a:latin typeface="Tw Cen MT" panose="020B0602020104020603" pitchFamily="34" charset="0"/>
                <a:ea typeface="ＭＳ Ｐゴシック" panose="020B0600070205080204" pitchFamily="34" charset="-128"/>
              </a:rPr>
              <a:t>Other Issues Students Face</a:t>
            </a:r>
          </a:p>
        </p:txBody>
      </p:sp>
      <p:sp>
        <p:nvSpPr>
          <p:cNvPr id="52227" name="Content Placeholder 11"/>
          <p:cNvSpPr>
            <a:spLocks noGrp="1"/>
          </p:cNvSpPr>
          <p:nvPr>
            <p:ph idx="1"/>
          </p:nvPr>
        </p:nvSpPr>
        <p:spPr>
          <a:xfrm>
            <a:off x="468313" y="1336675"/>
            <a:ext cx="5408612" cy="1587500"/>
          </a:xfrm>
        </p:spPr>
        <p:txBody>
          <a:bodyPr/>
          <a:lstStyle/>
          <a:p>
            <a:pPr>
              <a:buFont typeface="Arial" panose="020B0604020202020204" pitchFamily="34" charset="0"/>
              <a:buChar char="•"/>
            </a:pPr>
            <a:r>
              <a:rPr lang="en-US" altLang="en-US" smtClean="0">
                <a:solidFill>
                  <a:srgbClr val="BFBFBF"/>
                </a:solidFill>
                <a:latin typeface="Tw Cen MT" panose="020B0602020104020603" pitchFamily="34" charset="0"/>
                <a:ea typeface="ＭＳ Ｐゴシック" panose="020B0600070205080204" pitchFamily="34" charset="-128"/>
              </a:rPr>
              <a:t>Teaching venues and style</a:t>
            </a:r>
          </a:p>
          <a:p>
            <a:pPr>
              <a:buFont typeface="Arial" panose="020B0604020202020204" pitchFamily="34" charset="0"/>
              <a:buChar char="•"/>
            </a:pPr>
            <a:r>
              <a:rPr lang="en-US" altLang="en-US" smtClean="0">
                <a:solidFill>
                  <a:srgbClr val="BFBFBF"/>
                </a:solidFill>
                <a:latin typeface="Tw Cen MT" panose="020B0602020104020603" pitchFamily="34" charset="0"/>
                <a:ea typeface="ＭＳ Ｐゴシック" panose="020B0600070205080204" pitchFamily="34" charset="-128"/>
              </a:rPr>
              <a:t>Courses can be hard! (but interesting)</a:t>
            </a:r>
          </a:p>
          <a:p>
            <a:pPr>
              <a:buFont typeface="Arial" panose="020B0604020202020204" pitchFamily="34" charset="0"/>
              <a:buChar char="•"/>
            </a:pPr>
            <a:r>
              <a:rPr lang="en-US" altLang="en-US" smtClean="0">
                <a:solidFill>
                  <a:srgbClr val="BFBFBF"/>
                </a:solidFill>
                <a:latin typeface="Tw Cen MT" panose="020B0602020104020603" pitchFamily="34" charset="0"/>
                <a:ea typeface="ＭＳ Ｐゴシック" panose="020B0600070205080204" pitchFamily="34" charset="-128"/>
              </a:rPr>
              <a:t>‘The system’</a:t>
            </a:r>
          </a:p>
          <a:p>
            <a:pPr>
              <a:buFont typeface="Arial" panose="020B0604020202020204" pitchFamily="34" charset="0"/>
              <a:buChar char="•"/>
            </a:pPr>
            <a:r>
              <a:rPr lang="en-US" altLang="en-US" smtClean="0">
                <a:solidFill>
                  <a:srgbClr val="BFBFBF"/>
                </a:solidFill>
                <a:latin typeface="Tw Cen MT" panose="020B0602020104020603" pitchFamily="34" charset="0"/>
                <a:ea typeface="ＭＳ Ｐゴシック" panose="020B0600070205080204" pitchFamily="34" charset="-128"/>
              </a:rPr>
              <a:t>New curriculum</a:t>
            </a:r>
          </a:p>
        </p:txBody>
      </p:sp>
      <p:sp>
        <p:nvSpPr>
          <p:cNvPr id="6" name="Content Placeholder 11"/>
          <p:cNvSpPr txBox="1">
            <a:spLocks/>
          </p:cNvSpPr>
          <p:nvPr/>
        </p:nvSpPr>
        <p:spPr bwMode="auto">
          <a:xfrm>
            <a:off x="458788" y="3573463"/>
            <a:ext cx="5408612" cy="24526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342900" indent="-342900" algn="l" defTabSz="457200" rtl="0" eaLnBrk="0" fontAlgn="base" hangingPunct="0">
              <a:lnSpc>
                <a:spcPct val="90000"/>
              </a:lnSpc>
              <a:spcBef>
                <a:spcPct val="20000"/>
              </a:spcBef>
              <a:spcAft>
                <a:spcPct val="0"/>
              </a:spcAft>
              <a:buFont typeface="Lucida Grande" charset="0"/>
              <a:buChar char="–"/>
              <a:defRPr sz="2000" kern="1200">
                <a:solidFill>
                  <a:schemeClr val="tx1"/>
                </a:solidFill>
                <a:latin typeface="Tw Cen MT"/>
                <a:ea typeface="ＭＳ Ｐゴシック" charset="0"/>
                <a:cs typeface="Tw Cen MT"/>
              </a:defRPr>
            </a:lvl1pPr>
            <a:lvl2pPr marL="742950" indent="-285750" algn="l" defTabSz="457200" rtl="0" eaLnBrk="0" fontAlgn="base" hangingPunct="0">
              <a:lnSpc>
                <a:spcPct val="90000"/>
              </a:lnSpc>
              <a:spcBef>
                <a:spcPct val="20000"/>
              </a:spcBef>
              <a:spcAft>
                <a:spcPct val="0"/>
              </a:spcAft>
              <a:buFont typeface="Lucida Grande"/>
              <a:buChar char="–"/>
              <a:defRPr sz="2000" kern="1200">
                <a:solidFill>
                  <a:schemeClr val="tx1"/>
                </a:solidFill>
                <a:latin typeface="Tw Cen MT"/>
                <a:ea typeface="ＭＳ Ｐゴシック" charset="0"/>
                <a:cs typeface="Tw Cen MT"/>
              </a:defRPr>
            </a:lvl2pPr>
            <a:lvl3pPr marL="1143000" indent="-228600" algn="l" defTabSz="457200" rtl="0" eaLnBrk="0" fontAlgn="base" hangingPunct="0">
              <a:lnSpc>
                <a:spcPct val="90000"/>
              </a:lnSpc>
              <a:spcBef>
                <a:spcPct val="20000"/>
              </a:spcBef>
              <a:spcAft>
                <a:spcPct val="0"/>
              </a:spcAft>
              <a:buFont typeface="Arial" charset="0"/>
              <a:buChar char="•"/>
              <a:defRPr sz="2000" kern="1200">
                <a:solidFill>
                  <a:schemeClr val="tx1"/>
                </a:solidFill>
                <a:latin typeface="Tw Cen MT"/>
                <a:ea typeface="ＭＳ Ｐゴシック" charset="0"/>
                <a:cs typeface="Tw Cen MT"/>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Tw Cen MT"/>
                <a:ea typeface="ＭＳ Ｐゴシック" charset="0"/>
                <a:cs typeface="Tw Cen MT"/>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Tw Cen MT"/>
                <a:ea typeface="ＭＳ Ｐゴシック" charset="0"/>
                <a:cs typeface="Tw Cen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Lucida Grande" charset="0"/>
              <a:buNone/>
              <a:defRPr/>
            </a:pPr>
            <a:r>
              <a:rPr lang="en-US" dirty="0" smtClean="0">
                <a:latin typeface="Tw Cen MT" charset="0"/>
                <a:cs typeface="Tw Cen MT" charset="0"/>
              </a:rPr>
              <a:t>The REALLY hard issue for some students is taking personal responsibility</a:t>
            </a:r>
          </a:p>
          <a:p>
            <a:pPr>
              <a:buFont typeface="Arial" charset="0"/>
              <a:buChar char="•"/>
              <a:defRPr/>
            </a:pPr>
            <a:r>
              <a:rPr lang="en-US" dirty="0">
                <a:latin typeface="Tw Cen MT" charset="0"/>
                <a:cs typeface="Tw Cen MT" charset="0"/>
              </a:rPr>
              <a:t>Motivation</a:t>
            </a:r>
          </a:p>
          <a:p>
            <a:pPr>
              <a:buFont typeface="Arial" charset="0"/>
              <a:buChar char="•"/>
              <a:defRPr/>
            </a:pPr>
            <a:r>
              <a:rPr lang="en-US" dirty="0" smtClean="0">
                <a:latin typeface="Tw Cen MT" charset="0"/>
                <a:cs typeface="Tw Cen MT" charset="0"/>
              </a:rPr>
              <a:t>Time management</a:t>
            </a:r>
          </a:p>
          <a:p>
            <a:pPr lvl="1">
              <a:buFont typeface="Arial" charset="0"/>
              <a:buChar char="•"/>
              <a:defRPr/>
            </a:pPr>
            <a:r>
              <a:rPr lang="en-US" dirty="0" smtClean="0">
                <a:latin typeface="Tw Cen MT" charset="0"/>
                <a:cs typeface="Tw Cen MT" charset="0"/>
              </a:rPr>
              <a:t>Workload </a:t>
            </a:r>
          </a:p>
          <a:p>
            <a:pPr lvl="1">
              <a:buFont typeface="Arial" charset="0"/>
              <a:buChar char="•"/>
              <a:defRPr/>
            </a:pPr>
            <a:r>
              <a:rPr lang="en-US" dirty="0" smtClean="0">
                <a:latin typeface="Tw Cen MT" charset="0"/>
                <a:cs typeface="Tw Cen MT" charset="0"/>
              </a:rPr>
              <a:t>Paid employment</a:t>
            </a:r>
          </a:p>
        </p:txBody>
      </p:sp>
      <p:pic>
        <p:nvPicPr>
          <p:cNvPr id="52229" name="Picture 1" descr="boy.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56263" y="1541463"/>
            <a:ext cx="3019425" cy="455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959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extBox 4"/>
          <p:cNvSpPr txBox="1">
            <a:spLocks noChangeArrowheads="1"/>
          </p:cNvSpPr>
          <p:nvPr/>
        </p:nvSpPr>
        <p:spPr bwMode="auto">
          <a:xfrm>
            <a:off x="5435600" y="33909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solidFill>
                <a:srgbClr val="000000"/>
              </a:solidFill>
            </a:endParaRPr>
          </a:p>
        </p:txBody>
      </p:sp>
      <p:sp>
        <p:nvSpPr>
          <p:cNvPr id="54274" name="Title 3"/>
          <p:cNvSpPr>
            <a:spLocks noGrp="1"/>
          </p:cNvSpPr>
          <p:nvPr>
            <p:ph type="title"/>
          </p:nvPr>
        </p:nvSpPr>
        <p:spPr/>
        <p:txBody>
          <a:bodyPr/>
          <a:lstStyle/>
          <a:p>
            <a:r>
              <a:rPr lang="en-US" altLang="ja-JP" smtClean="0">
                <a:latin typeface="Tw Cen MT" panose="020B0602020104020603" pitchFamily="34" charset="0"/>
                <a:ea typeface="ＭＳ Ｐゴシック" panose="020B0600070205080204" pitchFamily="34" charset="-128"/>
              </a:rPr>
              <a:t>10 Tips for First Year Students</a:t>
            </a:r>
            <a:endParaRPr lang="en-US" altLang="en-US" smtClean="0">
              <a:latin typeface="Tw Cen MT" panose="020B0602020104020603" pitchFamily="34" charset="0"/>
              <a:ea typeface="ＭＳ Ｐゴシック" panose="020B0600070205080204" pitchFamily="34" charset="-128"/>
            </a:endParaRPr>
          </a:p>
        </p:txBody>
      </p:sp>
      <p:sp>
        <p:nvSpPr>
          <p:cNvPr id="48131" name="Content Placeholder 2"/>
          <p:cNvSpPr>
            <a:spLocks noGrp="1"/>
          </p:cNvSpPr>
          <p:nvPr>
            <p:ph idx="1"/>
          </p:nvPr>
        </p:nvSpPr>
        <p:spPr>
          <a:xfrm>
            <a:off x="684213" y="908050"/>
            <a:ext cx="6911975" cy="5400675"/>
          </a:xfrm>
        </p:spPr>
        <p:txBody>
          <a:bodyPr/>
          <a:lstStyle/>
          <a:p>
            <a:pPr>
              <a:lnSpc>
                <a:spcPct val="150000"/>
              </a:lnSpc>
              <a:buFont typeface="Arial" panose="020B0604020202020204" pitchFamily="34" charset="0"/>
              <a:buAutoNum type="arabicPeriod"/>
            </a:pPr>
            <a:r>
              <a:rPr lang="en-US" altLang="en-US" smtClean="0">
                <a:latin typeface="Tw Cen MT" panose="020B0602020104020603" pitchFamily="34" charset="0"/>
                <a:ea typeface="ＭＳ Ｐゴシック" panose="020B0600070205080204" pitchFamily="34" charset="-128"/>
              </a:rPr>
              <a:t>Always go to class</a:t>
            </a:r>
          </a:p>
          <a:p>
            <a:pPr>
              <a:lnSpc>
                <a:spcPct val="150000"/>
              </a:lnSpc>
              <a:buFont typeface="Arial" panose="020B0604020202020204" pitchFamily="34" charset="0"/>
              <a:buAutoNum type="arabicPeriod"/>
            </a:pPr>
            <a:r>
              <a:rPr lang="en-US" altLang="en-US" smtClean="0">
                <a:latin typeface="Tw Cen MT" panose="020B0602020104020603" pitchFamily="34" charset="0"/>
                <a:ea typeface="ＭＳ Ｐゴシック" panose="020B0600070205080204" pitchFamily="34" charset="-128"/>
              </a:rPr>
              <a:t>Ask the lecturers and tutors questions</a:t>
            </a:r>
          </a:p>
          <a:p>
            <a:pPr>
              <a:lnSpc>
                <a:spcPct val="150000"/>
              </a:lnSpc>
              <a:buFont typeface="Arial" panose="020B0604020202020204" pitchFamily="34" charset="0"/>
              <a:buAutoNum type="arabicPeriod"/>
            </a:pPr>
            <a:r>
              <a:rPr lang="en-US" altLang="en-US" smtClean="0">
                <a:latin typeface="Tw Cen MT" panose="020B0602020104020603" pitchFamily="34" charset="0"/>
                <a:ea typeface="ＭＳ Ｐゴシック" panose="020B0600070205080204" pitchFamily="34" charset="-128"/>
              </a:rPr>
              <a:t>Use all the free help - academic and personal</a:t>
            </a:r>
          </a:p>
          <a:p>
            <a:pPr>
              <a:lnSpc>
                <a:spcPct val="150000"/>
              </a:lnSpc>
              <a:buFont typeface="Arial" panose="020B0604020202020204" pitchFamily="34" charset="0"/>
              <a:buAutoNum type="arabicPeriod"/>
            </a:pPr>
            <a:r>
              <a:rPr lang="en-US" altLang="en-US" smtClean="0">
                <a:latin typeface="Tw Cen MT" panose="020B0602020104020603" pitchFamily="34" charset="0"/>
                <a:ea typeface="ＭＳ Ｐゴシック" panose="020B0600070205080204" pitchFamily="34" charset="-128"/>
              </a:rPr>
              <a:t>Don</a:t>
            </a:r>
            <a:r>
              <a:rPr lang="ja-JP" altLang="en-US" smtClean="0">
                <a:latin typeface="Tw Cen MT" panose="020B0602020104020603" pitchFamily="34" charset="0"/>
                <a:ea typeface="ＭＳ Ｐゴシック" panose="020B0600070205080204" pitchFamily="34" charset="-128"/>
              </a:rPr>
              <a:t>’</a:t>
            </a:r>
            <a:r>
              <a:rPr lang="en-US" altLang="ja-JP" smtClean="0">
                <a:latin typeface="Tw Cen MT" panose="020B0602020104020603" pitchFamily="34" charset="0"/>
                <a:ea typeface="ＭＳ Ｐゴシック" panose="020B0600070205080204" pitchFamily="34" charset="-128"/>
              </a:rPr>
              <a:t>t copy other people</a:t>
            </a:r>
            <a:r>
              <a:rPr lang="ja-JP" altLang="en-US" smtClean="0">
                <a:latin typeface="Tw Cen MT" panose="020B0602020104020603" pitchFamily="34" charset="0"/>
                <a:ea typeface="ＭＳ Ｐゴシック" panose="020B0600070205080204" pitchFamily="34" charset="-128"/>
              </a:rPr>
              <a:t>’</a:t>
            </a:r>
            <a:r>
              <a:rPr lang="en-US" altLang="ja-JP" smtClean="0">
                <a:latin typeface="Tw Cen MT" panose="020B0602020104020603" pitchFamily="34" charset="0"/>
                <a:ea typeface="ＭＳ Ｐゴシック" panose="020B0600070205080204" pitchFamily="34" charset="-128"/>
              </a:rPr>
              <a:t>s work (and learn how to reference)</a:t>
            </a:r>
          </a:p>
          <a:p>
            <a:pPr>
              <a:lnSpc>
                <a:spcPct val="150000"/>
              </a:lnSpc>
              <a:buFont typeface="Arial" panose="020B0604020202020204" pitchFamily="34" charset="0"/>
              <a:buAutoNum type="arabicPeriod"/>
            </a:pPr>
            <a:r>
              <a:rPr lang="en-US" altLang="en-US" smtClean="0">
                <a:latin typeface="Tw Cen MT" panose="020B0602020104020603" pitchFamily="34" charset="0"/>
                <a:ea typeface="ＭＳ Ｐゴシック" panose="020B0600070205080204" pitchFamily="34" charset="-128"/>
              </a:rPr>
              <a:t>Learn how to use the libraries</a:t>
            </a:r>
          </a:p>
          <a:p>
            <a:pPr>
              <a:lnSpc>
                <a:spcPct val="150000"/>
              </a:lnSpc>
              <a:buFont typeface="Arial" panose="020B0604020202020204" pitchFamily="34" charset="0"/>
              <a:buAutoNum type="arabicPeriod"/>
            </a:pPr>
            <a:r>
              <a:rPr lang="en-US" altLang="en-US" smtClean="0">
                <a:latin typeface="Tw Cen MT" panose="020B0602020104020603" pitchFamily="34" charset="0"/>
                <a:ea typeface="ＭＳ Ｐゴシック" panose="020B0600070205080204" pitchFamily="34" charset="-128"/>
              </a:rPr>
              <a:t>Form a study group</a:t>
            </a:r>
          </a:p>
          <a:p>
            <a:pPr>
              <a:lnSpc>
                <a:spcPct val="150000"/>
              </a:lnSpc>
              <a:buFont typeface="Lucida Grande" charset="0"/>
              <a:buNone/>
            </a:pPr>
            <a:r>
              <a:rPr lang="en-US" altLang="en-US" smtClean="0">
                <a:latin typeface="Tw Cen MT" panose="020B0602020104020603" pitchFamily="34" charset="0"/>
                <a:ea typeface="ＭＳ Ｐゴシック" panose="020B0600070205080204" pitchFamily="34" charset="-128"/>
              </a:rPr>
              <a:t>7.	Become more computer literate</a:t>
            </a:r>
          </a:p>
          <a:p>
            <a:pPr>
              <a:lnSpc>
                <a:spcPct val="150000"/>
              </a:lnSpc>
              <a:buFont typeface="Lucida Grande" charset="0"/>
              <a:buNone/>
            </a:pPr>
            <a:r>
              <a:rPr lang="en-US" altLang="en-US" smtClean="0">
                <a:latin typeface="Tw Cen MT" panose="020B0602020104020603" pitchFamily="34" charset="0"/>
                <a:ea typeface="ＭＳ Ｐゴシック" panose="020B0600070205080204" pitchFamily="34" charset="-128"/>
              </a:rPr>
              <a:t>8.	Get involved in the social life of the campus</a:t>
            </a:r>
          </a:p>
          <a:p>
            <a:pPr>
              <a:lnSpc>
                <a:spcPct val="150000"/>
              </a:lnSpc>
              <a:buFont typeface="Lucida Grande" charset="0"/>
              <a:buNone/>
            </a:pPr>
            <a:r>
              <a:rPr lang="en-US" altLang="en-US" smtClean="0">
                <a:latin typeface="Tw Cen MT" panose="020B0602020104020603" pitchFamily="34" charset="0"/>
                <a:ea typeface="ＭＳ Ｐゴシック" panose="020B0600070205080204" pitchFamily="34" charset="-128"/>
              </a:rPr>
              <a:t>9.	Plan your time for Uni, work and play</a:t>
            </a:r>
          </a:p>
          <a:p>
            <a:pPr>
              <a:lnSpc>
                <a:spcPct val="150000"/>
              </a:lnSpc>
              <a:buFont typeface="Lucida Grande" charset="0"/>
              <a:buNone/>
            </a:pPr>
            <a:r>
              <a:rPr lang="en-US" altLang="en-US" smtClean="0">
                <a:latin typeface="Tw Cen MT" panose="020B0602020104020603" pitchFamily="34" charset="0"/>
                <a:ea typeface="ＭＳ Ｐゴシック" panose="020B0600070205080204" pitchFamily="34" charset="-128"/>
              </a:rPr>
              <a:t>10.	Make sure you get your work done…..and in on time!</a:t>
            </a:r>
          </a:p>
          <a:p>
            <a:pPr>
              <a:lnSpc>
                <a:spcPct val="150000"/>
              </a:lnSpc>
              <a:buFont typeface="Arial" panose="020B0604020202020204" pitchFamily="34" charset="0"/>
              <a:buAutoNum type="arabicPeriod"/>
            </a:pPr>
            <a:endParaRPr lang="en-US" altLang="en-US" smtClean="0">
              <a:latin typeface="Tw Cen MT" panose="020B0602020104020603" pitchFamily="34" charset="0"/>
              <a:ea typeface="ＭＳ Ｐゴシック" panose="020B0600070205080204" pitchFamily="34" charset="-128"/>
            </a:endParaRPr>
          </a:p>
        </p:txBody>
      </p:sp>
    </p:spTree>
    <p:extLst>
      <p:ext uri="{BB962C8B-B14F-4D97-AF65-F5344CB8AC3E}">
        <p14:creationId xmlns:p14="http://schemas.microsoft.com/office/powerpoint/2010/main" val="39803627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813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813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813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8131">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8131">
                                            <p:txEl>
                                              <p:pRg st="3" end="3"/>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48131">
                                            <p:txEl>
                                              <p:pRg st="4" end="4"/>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48131">
                                            <p:txEl>
                                              <p:pRg st="5" end="5"/>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48131">
                                            <p:txEl>
                                              <p:pRg st="6" end="6"/>
                                            </p:txEl>
                                          </p:spTgt>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48131">
                                            <p:txEl>
                                              <p:pRg st="7" end="7"/>
                                            </p:txEl>
                                          </p:spTgt>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0"/>
                                          </p:stCondLst>
                                        </p:cTn>
                                        <p:tgtEl>
                                          <p:spTgt spid="48131">
                                            <p:txEl>
                                              <p:pRg st="8" end="8"/>
                                            </p:txEl>
                                          </p:spTgt>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nodeType="clickEffect">
                                  <p:stCondLst>
                                    <p:cond delay="0"/>
                                  </p:stCondLst>
                                  <p:childTnLst>
                                    <p:set>
                                      <p:cBhvr>
                                        <p:cTn id="44" dur="1" fill="hold">
                                          <p:stCondLst>
                                            <p:cond delay="0"/>
                                          </p:stCondLst>
                                        </p:cTn>
                                        <p:tgtEl>
                                          <p:spTgt spid="4813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extBox 4"/>
          <p:cNvSpPr txBox="1">
            <a:spLocks noChangeArrowheads="1"/>
          </p:cNvSpPr>
          <p:nvPr/>
        </p:nvSpPr>
        <p:spPr bwMode="auto">
          <a:xfrm>
            <a:off x="5435600" y="33909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solidFill>
                <a:srgbClr val="000000"/>
              </a:solidFill>
            </a:endParaRPr>
          </a:p>
        </p:txBody>
      </p:sp>
      <p:sp>
        <p:nvSpPr>
          <p:cNvPr id="56322" name="Title 3"/>
          <p:cNvSpPr>
            <a:spLocks noGrp="1"/>
          </p:cNvSpPr>
          <p:nvPr>
            <p:ph type="title"/>
          </p:nvPr>
        </p:nvSpPr>
        <p:spPr/>
        <p:txBody>
          <a:bodyPr/>
          <a:lstStyle/>
          <a:p>
            <a:r>
              <a:rPr lang="en-AU" altLang="en-US" smtClean="0">
                <a:latin typeface="Tw Cen MT" panose="020B0602020104020603" pitchFamily="34" charset="0"/>
                <a:ea typeface="ＭＳ Ｐゴシック" panose="020B0600070205080204" pitchFamily="34" charset="-128"/>
              </a:rPr>
              <a:t>What you can do…</a:t>
            </a:r>
            <a:endParaRPr lang="en-US" altLang="en-US" smtClean="0">
              <a:latin typeface="Tw Cen MT" panose="020B0602020104020603" pitchFamily="34" charset="0"/>
              <a:ea typeface="ＭＳ Ｐゴシック" panose="020B0600070205080204" pitchFamily="34" charset="-128"/>
            </a:endParaRPr>
          </a:p>
        </p:txBody>
      </p:sp>
      <p:sp>
        <p:nvSpPr>
          <p:cNvPr id="56323" name="Content Placeholder 2"/>
          <p:cNvSpPr>
            <a:spLocks noGrp="1"/>
          </p:cNvSpPr>
          <p:nvPr>
            <p:ph idx="1"/>
          </p:nvPr>
        </p:nvSpPr>
        <p:spPr>
          <a:xfrm>
            <a:off x="611188" y="1268413"/>
            <a:ext cx="4537075" cy="4679950"/>
          </a:xfrm>
        </p:spPr>
        <p:txBody>
          <a:bodyPr/>
          <a:lstStyle/>
          <a:p>
            <a:pPr>
              <a:buFont typeface="Arial" panose="020B0604020202020204" pitchFamily="34" charset="0"/>
              <a:buChar char="•"/>
            </a:pPr>
            <a:r>
              <a:rPr lang="en-US" altLang="en-US" smtClean="0">
                <a:latin typeface="Tw Cen MT" panose="020B0602020104020603" pitchFamily="34" charset="0"/>
                <a:ea typeface="ＭＳ Ｐゴシック" panose="020B0600070205080204" pitchFamily="34" charset="-128"/>
              </a:rPr>
              <a:t>Encourage</a:t>
            </a:r>
          </a:p>
          <a:p>
            <a:pPr>
              <a:buFont typeface="Arial" panose="020B0604020202020204" pitchFamily="34" charset="0"/>
              <a:buChar char="•"/>
            </a:pPr>
            <a:r>
              <a:rPr lang="en-US" altLang="en-US" smtClean="0">
                <a:latin typeface="Tw Cen MT" panose="020B0602020104020603" pitchFamily="34" charset="0"/>
                <a:ea typeface="ＭＳ Ｐゴシック" panose="020B0600070205080204" pitchFamily="34" charset="-128"/>
              </a:rPr>
              <a:t>Support</a:t>
            </a:r>
          </a:p>
          <a:p>
            <a:pPr>
              <a:buFont typeface="Arial" panose="020B0604020202020204" pitchFamily="34" charset="0"/>
              <a:buChar char="•"/>
            </a:pPr>
            <a:r>
              <a:rPr lang="en-US" altLang="en-US" smtClean="0">
                <a:latin typeface="Tw Cen MT" panose="020B0602020104020603" pitchFamily="34" charset="0"/>
                <a:ea typeface="ＭＳ Ｐゴシック" panose="020B0600070205080204" pitchFamily="34" charset="-128"/>
              </a:rPr>
              <a:t>Listen</a:t>
            </a:r>
          </a:p>
          <a:p>
            <a:pPr>
              <a:buFont typeface="Arial" panose="020B0604020202020204" pitchFamily="34" charset="0"/>
              <a:buChar char="•"/>
            </a:pPr>
            <a:r>
              <a:rPr lang="en-US" altLang="en-US" smtClean="0">
                <a:latin typeface="Tw Cen MT" panose="020B0602020104020603" pitchFamily="34" charset="0"/>
                <a:ea typeface="ＭＳ Ｐゴシック" panose="020B0600070205080204" pitchFamily="34" charset="-128"/>
              </a:rPr>
              <a:t>Be informed (but don</a:t>
            </a:r>
            <a:r>
              <a:rPr lang="ja-JP" altLang="en-US" smtClean="0">
                <a:latin typeface="Tw Cen MT" panose="020B0602020104020603" pitchFamily="34" charset="0"/>
                <a:ea typeface="ＭＳ Ｐゴシック" panose="020B0600070205080204" pitchFamily="34" charset="-128"/>
              </a:rPr>
              <a:t>’</a:t>
            </a:r>
            <a:r>
              <a:rPr lang="en-US" altLang="ja-JP" smtClean="0">
                <a:latin typeface="Tw Cen MT" panose="020B0602020104020603" pitchFamily="34" charset="0"/>
                <a:ea typeface="ＭＳ Ｐゴシック" panose="020B0600070205080204" pitchFamily="34" charset="-128"/>
              </a:rPr>
              <a:t>t know </a:t>
            </a:r>
            <a:r>
              <a:rPr lang="en-US" altLang="ja-JP" i="1" smtClean="0">
                <a:latin typeface="Tw Cen MT" panose="020B0602020104020603" pitchFamily="34" charset="0"/>
                <a:ea typeface="ＭＳ Ｐゴシック" panose="020B0600070205080204" pitchFamily="34" charset="-128"/>
              </a:rPr>
              <a:t>too</a:t>
            </a:r>
            <a:r>
              <a:rPr lang="en-US" altLang="ja-JP" smtClean="0">
                <a:latin typeface="Tw Cen MT" panose="020B0602020104020603" pitchFamily="34" charset="0"/>
                <a:ea typeface="ＭＳ Ｐゴシック" panose="020B0600070205080204" pitchFamily="34" charset="-128"/>
              </a:rPr>
              <a:t> much)</a:t>
            </a:r>
          </a:p>
          <a:p>
            <a:pPr>
              <a:buFont typeface="Arial" panose="020B0604020202020204" pitchFamily="34" charset="0"/>
              <a:buChar char="•"/>
            </a:pPr>
            <a:r>
              <a:rPr lang="en-US" altLang="en-US" smtClean="0">
                <a:latin typeface="Tw Cen MT" panose="020B0602020104020603" pitchFamily="34" charset="0"/>
                <a:ea typeface="ＭＳ Ｐゴシック" panose="020B0600070205080204" pitchFamily="34" charset="-128"/>
              </a:rPr>
              <a:t>Probably do much that you have already been doing</a:t>
            </a:r>
          </a:p>
          <a:p>
            <a:pPr>
              <a:buFont typeface="Arial" panose="020B0604020202020204" pitchFamily="34" charset="0"/>
              <a:buChar char="•"/>
            </a:pPr>
            <a:r>
              <a:rPr lang="en-US" altLang="ja-JP" smtClean="0">
                <a:latin typeface="Tw Cen MT" panose="020B0602020104020603" pitchFamily="34" charset="0"/>
                <a:ea typeface="ＭＳ Ｐゴシック" panose="020B0600070205080204" pitchFamily="34" charset="-128"/>
              </a:rPr>
              <a:t>Let them take responsibility</a:t>
            </a:r>
          </a:p>
        </p:txBody>
      </p:sp>
      <p:pic>
        <p:nvPicPr>
          <p:cNvPr id="56324" name="Picture 1" descr="pirate3_cropped.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19700" y="525463"/>
            <a:ext cx="3924300" cy="528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31388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p:cNvSpPr>
            <a:spLocks noGrp="1"/>
          </p:cNvSpPr>
          <p:nvPr>
            <p:ph type="title"/>
          </p:nvPr>
        </p:nvSpPr>
        <p:spPr/>
        <p:txBody>
          <a:bodyPr/>
          <a:lstStyle/>
          <a:p>
            <a:pPr eaLnBrk="1" hangingPunct="1"/>
            <a:r>
              <a:rPr lang="en-US" altLang="en-US" sz="2800" dirty="0" smtClean="0">
                <a:latin typeface="Tw Cen MT" panose="020B0602020104020603" pitchFamily="34" charset="0"/>
                <a:ea typeface="ＭＳ Ｐゴシック" panose="020B0600070205080204" pitchFamily="34" charset="-128"/>
                <a:cs typeface="Tw Cen MT" panose="020B0602020104020603" pitchFamily="34" charset="0"/>
              </a:rPr>
              <a:t>My Student Experience</a:t>
            </a:r>
            <a:r>
              <a:rPr lang="en-US" altLang="en-US" sz="2400" dirty="0" smtClean="0">
                <a:latin typeface="Arial" panose="020B0604020202020204" pitchFamily="34" charset="0"/>
                <a:ea typeface="ＭＳ Ｐゴシック" panose="020B0600070205080204" pitchFamily="34" charset="-128"/>
                <a:cs typeface="Tw Cen MT" panose="020B0602020104020603" pitchFamily="34" charset="0"/>
              </a:rPr>
              <a:t/>
            </a:r>
            <a:br>
              <a:rPr lang="en-US" altLang="en-US" sz="2400" dirty="0" smtClean="0">
                <a:latin typeface="Arial" panose="020B0604020202020204" pitchFamily="34" charset="0"/>
                <a:ea typeface="ＭＳ Ｐゴシック" panose="020B0600070205080204" pitchFamily="34" charset="-128"/>
                <a:cs typeface="Tw Cen MT" panose="020B0602020104020603" pitchFamily="34" charset="0"/>
              </a:rPr>
            </a:br>
            <a:r>
              <a:rPr lang="en-US" altLang="en-US" sz="2400" dirty="0" smtClean="0">
                <a:latin typeface="Arial" panose="020B0604020202020204" pitchFamily="34" charset="0"/>
                <a:ea typeface="ＭＳ Ｐゴシック" panose="020B0600070205080204" pitchFamily="34" charset="-128"/>
                <a:cs typeface="Tw Cen MT" panose="020B0602020104020603" pitchFamily="34" charset="0"/>
              </a:rPr>
              <a:t/>
            </a:r>
            <a:br>
              <a:rPr lang="en-US" altLang="en-US" sz="2400" dirty="0" smtClean="0">
                <a:latin typeface="Arial" panose="020B0604020202020204" pitchFamily="34" charset="0"/>
                <a:ea typeface="ＭＳ Ｐゴシック" panose="020B0600070205080204" pitchFamily="34" charset="-128"/>
                <a:cs typeface="Tw Cen MT" panose="020B0602020104020603" pitchFamily="34" charset="0"/>
              </a:rPr>
            </a:br>
            <a:r>
              <a:rPr lang="en-US" altLang="en-US" sz="2400" dirty="0" smtClean="0">
                <a:latin typeface="Arial" panose="020B0604020202020204" pitchFamily="34" charset="0"/>
                <a:ea typeface="ＭＳ Ｐゴシック" panose="020B0600070205080204" pitchFamily="34" charset="-128"/>
                <a:cs typeface="Tw Cen MT" panose="020B0602020104020603" pitchFamily="34" charset="0"/>
              </a:rPr>
              <a:t/>
            </a:r>
            <a:br>
              <a:rPr lang="en-US" altLang="en-US" sz="2400" dirty="0" smtClean="0">
                <a:latin typeface="Arial" panose="020B0604020202020204" pitchFamily="34" charset="0"/>
                <a:ea typeface="ＭＳ Ｐゴシック" panose="020B0600070205080204" pitchFamily="34" charset="-128"/>
                <a:cs typeface="Tw Cen MT" panose="020B0602020104020603" pitchFamily="34" charset="0"/>
              </a:rPr>
            </a:br>
            <a:r>
              <a:rPr lang="en-US" altLang="en-US" sz="2400" b="0" dirty="0" smtClean="0">
                <a:solidFill>
                  <a:schemeClr val="tx1"/>
                </a:solidFill>
                <a:latin typeface="Tw Cen MT" panose="020B0602020104020603" pitchFamily="34" charset="0"/>
                <a:ea typeface="ＭＳ Ｐゴシック" panose="020B0600070205080204" pitchFamily="34" charset="-128"/>
                <a:cs typeface="Tw Cen MT" panose="020B0602020104020603" pitchFamily="34" charset="0"/>
              </a:rPr>
              <a:t>Jordan Martenstyn	</a:t>
            </a:r>
            <a:r>
              <a:rPr lang="en-US" altLang="en-US" sz="2400" dirty="0" smtClean="0">
                <a:latin typeface="Arial" panose="020B0604020202020204" pitchFamily="34" charset="0"/>
                <a:ea typeface="ＭＳ Ｐゴシック" panose="020B0600070205080204" pitchFamily="34" charset="-128"/>
                <a:cs typeface="Tw Cen MT" panose="020B0602020104020603" pitchFamily="34" charset="0"/>
              </a:rPr>
              <a:t/>
            </a:r>
            <a:br>
              <a:rPr lang="en-US" altLang="en-US" sz="2400" dirty="0" smtClean="0">
                <a:latin typeface="Arial" panose="020B0604020202020204" pitchFamily="34" charset="0"/>
                <a:ea typeface="ＭＳ Ｐゴシック" panose="020B0600070205080204" pitchFamily="34" charset="-128"/>
                <a:cs typeface="Tw Cen MT" panose="020B0602020104020603" pitchFamily="34" charset="0"/>
              </a:rPr>
            </a:br>
            <a:r>
              <a:rPr lang="en-US" altLang="en-US" sz="2000" b="0" dirty="0" smtClean="0">
                <a:solidFill>
                  <a:schemeClr val="tx1"/>
                </a:solidFill>
                <a:latin typeface="Tw Cen MT" panose="020B0602020104020603" pitchFamily="34" charset="0"/>
                <a:ea typeface="ＭＳ Ｐゴシック" panose="020B0600070205080204" pitchFamily="34" charset="-128"/>
                <a:cs typeface="Tw Cen MT" panose="020B0602020104020603" pitchFamily="34" charset="0"/>
              </a:rPr>
              <a:t>3</a:t>
            </a:r>
            <a:r>
              <a:rPr lang="en-US" altLang="en-US" sz="2000" b="0" baseline="30000" dirty="0" smtClean="0">
                <a:solidFill>
                  <a:schemeClr val="tx1"/>
                </a:solidFill>
                <a:latin typeface="Tw Cen MT" panose="020B0602020104020603" pitchFamily="34" charset="0"/>
                <a:ea typeface="ＭＳ Ｐゴシック" panose="020B0600070205080204" pitchFamily="34" charset="-128"/>
                <a:cs typeface="Tw Cen MT" panose="020B0602020104020603" pitchFamily="34" charset="0"/>
              </a:rPr>
              <a:t>rd</a:t>
            </a:r>
            <a:r>
              <a:rPr lang="en-US" altLang="en-US" sz="2000" b="0" dirty="0" smtClean="0">
                <a:solidFill>
                  <a:schemeClr val="tx1"/>
                </a:solidFill>
                <a:latin typeface="Tw Cen MT" panose="020B0602020104020603" pitchFamily="34" charset="0"/>
                <a:ea typeface="ＭＳ Ｐゴシック" panose="020B0600070205080204" pitchFamily="34" charset="-128"/>
                <a:cs typeface="Tw Cen MT" panose="020B0602020104020603" pitchFamily="34" charset="0"/>
              </a:rPr>
              <a:t> Year student, Bachelor of Science (Advanced)</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p:cNvSpPr>
            <a:spLocks noGrp="1"/>
          </p:cNvSpPr>
          <p:nvPr>
            <p:ph type="title"/>
          </p:nvPr>
        </p:nvSpPr>
        <p:spPr>
          <a:xfrm>
            <a:off x="539750" y="1916113"/>
            <a:ext cx="4537075" cy="2017712"/>
          </a:xfrm>
        </p:spPr>
        <p:txBody>
          <a:bodyPr/>
          <a:lstStyle/>
          <a:p>
            <a:pPr eaLnBrk="1" hangingPunct="1"/>
            <a:r>
              <a:rPr lang="en-US" altLang="en-US" sz="2800" dirty="0" smtClean="0">
                <a:latin typeface="Tw Cen MT" panose="020B0602020104020603" pitchFamily="34" charset="0"/>
                <a:ea typeface="ＭＳ Ｐゴシック" panose="020B0600070205080204" pitchFamily="34" charset="-128"/>
                <a:cs typeface="Tw Cen MT" panose="020B0602020104020603" pitchFamily="34" charset="0"/>
              </a:rPr>
              <a:t>My Student Experience</a:t>
            </a:r>
            <a:r>
              <a:rPr lang="en-US" altLang="en-US" sz="2400" dirty="0" smtClean="0">
                <a:latin typeface="Arial" panose="020B0604020202020204" pitchFamily="34" charset="0"/>
                <a:ea typeface="ＭＳ Ｐゴシック" panose="020B0600070205080204" pitchFamily="34" charset="-128"/>
                <a:cs typeface="Tw Cen MT" panose="020B0602020104020603" pitchFamily="34" charset="0"/>
              </a:rPr>
              <a:t/>
            </a:r>
            <a:br>
              <a:rPr lang="en-US" altLang="en-US" sz="2400" dirty="0" smtClean="0">
                <a:latin typeface="Arial" panose="020B0604020202020204" pitchFamily="34" charset="0"/>
                <a:ea typeface="ＭＳ Ｐゴシック" panose="020B0600070205080204" pitchFamily="34" charset="-128"/>
                <a:cs typeface="Tw Cen MT" panose="020B0602020104020603" pitchFamily="34" charset="0"/>
              </a:rPr>
            </a:br>
            <a:r>
              <a:rPr lang="en-US" altLang="en-US" sz="2400" dirty="0" smtClean="0">
                <a:latin typeface="Arial" panose="020B0604020202020204" pitchFamily="34" charset="0"/>
                <a:ea typeface="ＭＳ Ｐゴシック" panose="020B0600070205080204" pitchFamily="34" charset="-128"/>
                <a:cs typeface="Tw Cen MT" panose="020B0602020104020603" pitchFamily="34" charset="0"/>
              </a:rPr>
              <a:t/>
            </a:r>
            <a:br>
              <a:rPr lang="en-US" altLang="en-US" sz="2400" dirty="0" smtClean="0">
                <a:latin typeface="Arial" panose="020B0604020202020204" pitchFamily="34" charset="0"/>
                <a:ea typeface="ＭＳ Ｐゴシック" panose="020B0600070205080204" pitchFamily="34" charset="-128"/>
                <a:cs typeface="Tw Cen MT" panose="020B0602020104020603" pitchFamily="34" charset="0"/>
              </a:rPr>
            </a:br>
            <a:r>
              <a:rPr lang="en-US" altLang="en-US" sz="2400" dirty="0" smtClean="0">
                <a:latin typeface="Arial" panose="020B0604020202020204" pitchFamily="34" charset="0"/>
                <a:ea typeface="ＭＳ Ｐゴシック" panose="020B0600070205080204" pitchFamily="34" charset="-128"/>
                <a:cs typeface="Tw Cen MT" panose="020B0602020104020603" pitchFamily="34" charset="0"/>
              </a:rPr>
              <a:t/>
            </a:r>
            <a:br>
              <a:rPr lang="en-US" altLang="en-US" sz="2400" dirty="0" smtClean="0">
                <a:latin typeface="Arial" panose="020B0604020202020204" pitchFamily="34" charset="0"/>
                <a:ea typeface="ＭＳ Ｐゴシック" panose="020B0600070205080204" pitchFamily="34" charset="-128"/>
                <a:cs typeface="Tw Cen MT" panose="020B0602020104020603" pitchFamily="34" charset="0"/>
              </a:rPr>
            </a:br>
            <a:r>
              <a:rPr lang="en-US" altLang="en-US" sz="2400" b="0" dirty="0" smtClean="0">
                <a:solidFill>
                  <a:schemeClr val="tx1"/>
                </a:solidFill>
                <a:latin typeface="Tw Cen MT" panose="020B0602020104020603" pitchFamily="34" charset="0"/>
                <a:ea typeface="ＭＳ Ｐゴシック" panose="020B0600070205080204" pitchFamily="34" charset="-128"/>
                <a:cs typeface="Tw Cen MT" panose="020B0602020104020603" pitchFamily="34" charset="0"/>
              </a:rPr>
              <a:t>Brittany Fossey</a:t>
            </a:r>
            <a:r>
              <a:rPr lang="en-US" altLang="en-US" sz="2400" dirty="0" smtClean="0">
                <a:latin typeface="Arial" panose="020B0604020202020204" pitchFamily="34" charset="0"/>
                <a:ea typeface="ＭＳ Ｐゴシック" panose="020B0600070205080204" pitchFamily="34" charset="-128"/>
                <a:cs typeface="Tw Cen MT" panose="020B0602020104020603" pitchFamily="34" charset="0"/>
              </a:rPr>
              <a:t/>
            </a:r>
            <a:br>
              <a:rPr lang="en-US" altLang="en-US" sz="2400" dirty="0" smtClean="0">
                <a:latin typeface="Arial" panose="020B0604020202020204" pitchFamily="34" charset="0"/>
                <a:ea typeface="ＭＳ Ｐゴシック" panose="020B0600070205080204" pitchFamily="34" charset="-128"/>
                <a:cs typeface="Tw Cen MT" panose="020B0602020104020603" pitchFamily="34" charset="0"/>
              </a:rPr>
            </a:br>
            <a:r>
              <a:rPr lang="en-US" altLang="en-US" sz="2000" b="0" dirty="0" smtClean="0">
                <a:solidFill>
                  <a:schemeClr val="tx1"/>
                </a:solidFill>
                <a:latin typeface="Tw Cen MT" panose="020B0602020104020603" pitchFamily="34" charset="0"/>
                <a:ea typeface="ＭＳ Ｐゴシック" panose="020B0600070205080204" pitchFamily="34" charset="-128"/>
                <a:cs typeface="Tw Cen MT" panose="020B0602020104020603" pitchFamily="34" charset="0"/>
              </a:rPr>
              <a:t>Bachelor of Psychology (Honours)</a:t>
            </a:r>
          </a:p>
        </p:txBody>
      </p:sp>
    </p:spTree>
    <p:extLst>
      <p:ext uri="{BB962C8B-B14F-4D97-AF65-F5344CB8AC3E}">
        <p14:creationId xmlns:p14="http://schemas.microsoft.com/office/powerpoint/2010/main" val="15715944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p:cNvSpPr>
            <a:spLocks noGrp="1"/>
          </p:cNvSpPr>
          <p:nvPr>
            <p:ph type="title"/>
          </p:nvPr>
        </p:nvSpPr>
        <p:spPr/>
        <p:txBody>
          <a:bodyPr/>
          <a:lstStyle/>
          <a:p>
            <a:pPr eaLnBrk="1" hangingPunct="1"/>
            <a:r>
              <a:rPr lang="en-US" altLang="en-US" sz="2800" dirty="0" smtClean="0">
                <a:latin typeface="Tw Cen MT" panose="020B0602020104020603" pitchFamily="34" charset="0"/>
                <a:ea typeface="ＭＳ Ｐゴシック" panose="020B0600070205080204" pitchFamily="34" charset="-128"/>
                <a:cs typeface="Tw Cen MT" panose="020B0602020104020603" pitchFamily="34" charset="0"/>
              </a:rPr>
              <a:t>Science Society Welcome</a:t>
            </a:r>
            <a:r>
              <a:rPr lang="en-US" altLang="en-US" dirty="0" smtClean="0">
                <a:latin typeface="Arial" panose="020B0604020202020204" pitchFamily="34" charset="0"/>
                <a:ea typeface="ＭＳ Ｐゴシック" panose="020B0600070205080204" pitchFamily="34" charset="-128"/>
                <a:cs typeface="Tw Cen MT" panose="020B0602020104020603" pitchFamily="34" charset="0"/>
              </a:rPr>
              <a:t/>
            </a:r>
            <a:br>
              <a:rPr lang="en-US" altLang="en-US" dirty="0" smtClean="0">
                <a:latin typeface="Arial" panose="020B0604020202020204" pitchFamily="34" charset="0"/>
                <a:ea typeface="ＭＳ Ｐゴシック" panose="020B0600070205080204" pitchFamily="34" charset="-128"/>
                <a:cs typeface="Tw Cen MT" panose="020B0602020104020603" pitchFamily="34" charset="0"/>
              </a:rPr>
            </a:br>
            <a:r>
              <a:rPr lang="en-US" altLang="en-US" dirty="0" smtClean="0">
                <a:latin typeface="Arial" panose="020B0604020202020204" pitchFamily="34" charset="0"/>
                <a:ea typeface="ＭＳ Ｐゴシック" panose="020B0600070205080204" pitchFamily="34" charset="-128"/>
                <a:cs typeface="Tw Cen MT" panose="020B0602020104020603" pitchFamily="34" charset="0"/>
              </a:rPr>
              <a:t/>
            </a:r>
            <a:br>
              <a:rPr lang="en-US" altLang="en-US" dirty="0" smtClean="0">
                <a:latin typeface="Arial" panose="020B0604020202020204" pitchFamily="34" charset="0"/>
                <a:ea typeface="ＭＳ Ｐゴシック" panose="020B0600070205080204" pitchFamily="34" charset="-128"/>
                <a:cs typeface="Tw Cen MT" panose="020B0602020104020603" pitchFamily="34" charset="0"/>
              </a:rPr>
            </a:br>
            <a:r>
              <a:rPr lang="en-US" altLang="en-US" b="0" dirty="0" smtClean="0">
                <a:latin typeface="Arial" panose="020B0604020202020204" pitchFamily="34" charset="0"/>
                <a:ea typeface="ＭＳ Ｐゴシック" panose="020B0600070205080204" pitchFamily="34" charset="-128"/>
                <a:cs typeface="Tw Cen MT" panose="020B0602020104020603" pitchFamily="34" charset="0"/>
              </a:rPr>
              <a:t/>
            </a:r>
            <a:br>
              <a:rPr lang="en-US" altLang="en-US" b="0" dirty="0" smtClean="0">
                <a:latin typeface="Arial" panose="020B0604020202020204" pitchFamily="34" charset="0"/>
                <a:ea typeface="ＭＳ Ｐゴシック" panose="020B0600070205080204" pitchFamily="34" charset="-128"/>
                <a:cs typeface="Tw Cen MT" panose="020B0602020104020603" pitchFamily="34" charset="0"/>
              </a:rPr>
            </a:br>
            <a:r>
              <a:rPr lang="en-US" altLang="en-US" sz="2400" b="0" dirty="0" smtClean="0">
                <a:solidFill>
                  <a:schemeClr val="tx1"/>
                </a:solidFill>
                <a:latin typeface="Tw Cen MT" panose="020B0602020104020603" pitchFamily="34" charset="0"/>
                <a:ea typeface="ＭＳ Ｐゴシック" panose="020B0600070205080204" pitchFamily="34" charset="-128"/>
                <a:cs typeface="Tw Cen MT" panose="020B0602020104020603" pitchFamily="34" charset="0"/>
              </a:rPr>
              <a:t>Sarah Cutter-Russell</a:t>
            </a:r>
            <a:r>
              <a:rPr lang="en-US" altLang="en-US" dirty="0" smtClean="0">
                <a:solidFill>
                  <a:schemeClr val="tx1"/>
                </a:solidFill>
                <a:latin typeface="Tw Cen MT" panose="020B0602020104020603" pitchFamily="34" charset="0"/>
                <a:ea typeface="ＭＳ Ｐゴシック" panose="020B0600070205080204" pitchFamily="34" charset="-128"/>
                <a:cs typeface="Tw Cen MT" panose="020B0602020104020603" pitchFamily="34" charset="0"/>
              </a:rPr>
              <a:t/>
            </a:r>
            <a:br>
              <a:rPr lang="en-US" altLang="en-US" dirty="0" smtClean="0">
                <a:solidFill>
                  <a:schemeClr val="tx1"/>
                </a:solidFill>
                <a:latin typeface="Tw Cen MT" panose="020B0602020104020603" pitchFamily="34" charset="0"/>
                <a:ea typeface="ＭＳ Ｐゴシック" panose="020B0600070205080204" pitchFamily="34" charset="-128"/>
                <a:cs typeface="Tw Cen MT" panose="020B0602020104020603" pitchFamily="34" charset="0"/>
              </a:rPr>
            </a:br>
            <a:r>
              <a:rPr lang="en-US" altLang="en-US" sz="2000" b="0" dirty="0" smtClean="0">
                <a:solidFill>
                  <a:schemeClr val="tx1"/>
                </a:solidFill>
                <a:latin typeface="Tw Cen MT" panose="020B0602020104020603" pitchFamily="34" charset="0"/>
                <a:ea typeface="ＭＳ Ｐゴシック" panose="020B0600070205080204" pitchFamily="34" charset="-128"/>
                <a:cs typeface="Tw Cen MT" panose="020B0602020104020603" pitchFamily="34" charset="0"/>
              </a:rPr>
              <a:t>Science Society (</a:t>
            </a:r>
            <a:r>
              <a:rPr lang="en-US" altLang="en-US" sz="2000" b="0" dirty="0" err="1" smtClean="0">
                <a:solidFill>
                  <a:schemeClr val="tx1"/>
                </a:solidFill>
                <a:latin typeface="Tw Cen MT" panose="020B0602020104020603" pitchFamily="34" charset="0"/>
                <a:ea typeface="ＭＳ Ｐゴシック" panose="020B0600070205080204" pitchFamily="34" charset="-128"/>
                <a:cs typeface="Tw Cen MT" panose="020B0602020104020603" pitchFamily="34" charset="0"/>
              </a:rPr>
              <a:t>SciSoc</a:t>
            </a:r>
            <a:r>
              <a:rPr lang="en-US" altLang="en-US" sz="2000" b="0" dirty="0" smtClean="0">
                <a:solidFill>
                  <a:schemeClr val="tx1"/>
                </a:solidFill>
                <a:latin typeface="Tw Cen MT" panose="020B0602020104020603" pitchFamily="34" charset="0"/>
                <a:ea typeface="ＭＳ Ｐゴシック" panose="020B0600070205080204" pitchFamily="34" charset="-128"/>
                <a:cs typeface="Tw Cen MT" panose="020B0602020104020603" pitchFamily="34" charset="0"/>
              </a:rPr>
              <a:t>) President</a:t>
            </a:r>
            <a:br>
              <a:rPr lang="en-US" altLang="en-US" sz="2000" b="0" dirty="0" smtClean="0">
                <a:solidFill>
                  <a:schemeClr val="tx1"/>
                </a:solidFill>
                <a:latin typeface="Tw Cen MT" panose="020B0602020104020603" pitchFamily="34" charset="0"/>
                <a:ea typeface="ＭＳ Ｐゴシック" panose="020B0600070205080204" pitchFamily="34" charset="-128"/>
                <a:cs typeface="Tw Cen MT" panose="020B0602020104020603" pitchFamily="34" charset="0"/>
              </a:rPr>
            </a:br>
            <a:endParaRPr lang="en-US" altLang="en-US" sz="2000" b="0" dirty="0" smtClean="0">
              <a:solidFill>
                <a:schemeClr val="tx1"/>
              </a:solidFill>
              <a:latin typeface="Tw Cen MT" panose="020B0602020104020603" pitchFamily="34" charset="0"/>
              <a:ea typeface="ＭＳ Ｐゴシック" panose="020B0600070205080204" pitchFamily="34" charset="-128"/>
              <a:cs typeface="Tw Cen MT" panose="020B0602020104020603" pitchFamily="34" charset="0"/>
            </a:endParaRPr>
          </a:p>
        </p:txBody>
      </p:sp>
      <p:pic>
        <p:nvPicPr>
          <p:cNvPr id="43010" name="Picture 1">
            <a:hlinkClick r:id="rId2" action="ppaction://hlinkpres?slideindex=1&amp;slidetitle="/>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0825" y="4581525"/>
            <a:ext cx="3586163" cy="101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Placeholder 6"/>
          <p:cNvPicPr>
            <a:picLocks noGrp="1" noChangeAspect="1"/>
          </p:cNvPicPr>
          <p:nvPr>
            <p:ph type="pic" sz="quarter" idx="12"/>
          </p:nvPr>
        </p:nvPicPr>
        <p:blipFill>
          <a:blip r:embed="rId4" cstate="print">
            <a:extLst>
              <a:ext uri="{28A0092B-C50C-407E-A947-70E740481C1C}">
                <a14:useLocalDpi xmlns:a14="http://schemas.microsoft.com/office/drawing/2010/main" val="0"/>
              </a:ext>
            </a:extLst>
          </a:blip>
          <a:srcRect l="27985" r="27985"/>
          <a:stretch>
            <a:fillRect/>
          </a:stretch>
        </p:blip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179963" y="1258625"/>
            <a:ext cx="4784075" cy="600164"/>
          </a:xfrm>
          <a:prstGeom prst="rect">
            <a:avLst/>
          </a:prstGeom>
          <a:noFill/>
        </p:spPr>
        <p:txBody>
          <a:bodyPr wrap="square" rtlCol="0">
            <a:spAutoFit/>
          </a:bodyPr>
          <a:lstStyle/>
          <a:p>
            <a:pPr algn="ctr"/>
            <a:r>
              <a:rPr lang="en-US" sz="3300" u="sng" dirty="0">
                <a:ln w="0"/>
                <a:effectLst>
                  <a:outerShdw blurRad="38100" dist="19050" dir="2700000" algn="tl" rotWithShape="0">
                    <a:schemeClr val="dk1">
                      <a:alpha val="40000"/>
                    </a:schemeClr>
                  </a:outerShdw>
                </a:effectLst>
                <a:latin typeface="Sylfaen" charset="0"/>
                <a:ea typeface="Sylfaen" charset="0"/>
                <a:cs typeface="Sylfaen" charset="0"/>
              </a:rPr>
              <a:t>What on Earth is SciSoc?</a:t>
            </a:r>
            <a:endParaRPr lang="en-US" sz="3300" u="sng" dirty="0">
              <a:latin typeface="Sylfaen" charset="0"/>
              <a:ea typeface="Sylfaen" charset="0"/>
              <a:cs typeface="Sylfaen" charset="0"/>
            </a:endParaRPr>
          </a:p>
        </p:txBody>
      </p:sp>
      <p:sp>
        <p:nvSpPr>
          <p:cNvPr id="6" name="TextBox 5"/>
          <p:cNvSpPr txBox="1"/>
          <p:nvPr/>
        </p:nvSpPr>
        <p:spPr>
          <a:xfrm>
            <a:off x="2179963" y="1808365"/>
            <a:ext cx="4784075" cy="923330"/>
          </a:xfrm>
          <a:prstGeom prst="rect">
            <a:avLst/>
          </a:prstGeom>
          <a:noFill/>
        </p:spPr>
        <p:txBody>
          <a:bodyPr wrap="square" rtlCol="0">
            <a:spAutoFit/>
          </a:bodyPr>
          <a:lstStyle/>
          <a:p>
            <a:pPr algn="ctr"/>
            <a:r>
              <a:rPr lang="en-US" sz="2700" dirty="0">
                <a:latin typeface="Sylfaen" charset="0"/>
                <a:ea typeface="Sylfaen" charset="0"/>
                <a:cs typeface="Sylfaen" charset="0"/>
              </a:rPr>
              <a:t>(The University of Sydney Science Society)</a:t>
            </a:r>
          </a:p>
        </p:txBody>
      </p:sp>
      <p:sp>
        <p:nvSpPr>
          <p:cNvPr id="7" name="TextBox 6"/>
          <p:cNvSpPr txBox="1"/>
          <p:nvPr/>
        </p:nvSpPr>
        <p:spPr>
          <a:xfrm>
            <a:off x="2010578" y="3136087"/>
            <a:ext cx="4784075" cy="415498"/>
          </a:xfrm>
          <a:prstGeom prst="rect">
            <a:avLst/>
          </a:prstGeom>
          <a:noFill/>
        </p:spPr>
        <p:txBody>
          <a:bodyPr wrap="square" rtlCol="0">
            <a:spAutoFit/>
          </a:bodyPr>
          <a:lstStyle/>
          <a:p>
            <a:pPr algn="ctr"/>
            <a:r>
              <a:rPr lang="en-US" sz="2100" dirty="0">
                <a:latin typeface="Sylfaen" charset="0"/>
                <a:ea typeface="Sylfaen" charset="0"/>
                <a:cs typeface="Sylfaen" charset="0"/>
              </a:rPr>
              <a:t>Making friends</a:t>
            </a:r>
          </a:p>
        </p:txBody>
      </p:sp>
    </p:spTree>
    <p:extLst>
      <p:ext uri="{BB962C8B-B14F-4D97-AF65-F5344CB8AC3E}">
        <p14:creationId xmlns:p14="http://schemas.microsoft.com/office/powerpoint/2010/main" val="2663561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edge">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0-#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651842" y="1427373"/>
            <a:ext cx="5840317" cy="600164"/>
          </a:xfrm>
          <a:prstGeom prst="rect">
            <a:avLst/>
          </a:prstGeom>
          <a:noFill/>
        </p:spPr>
        <p:txBody>
          <a:bodyPr wrap="square" rtlCol="0">
            <a:spAutoFit/>
          </a:bodyPr>
          <a:lstStyle/>
          <a:p>
            <a:pPr algn="ctr"/>
            <a:r>
              <a:rPr lang="en-US" sz="3300" u="sng" dirty="0">
                <a:ln w="0"/>
                <a:effectLst>
                  <a:outerShdw blurRad="38100" dist="19050" dir="2700000" algn="tl" rotWithShape="0">
                    <a:schemeClr val="dk1">
                      <a:alpha val="40000"/>
                    </a:schemeClr>
                  </a:outerShdw>
                </a:effectLst>
                <a:latin typeface="Sylfaen" charset="0"/>
                <a:ea typeface="Sylfaen" charset="0"/>
                <a:cs typeface="Sylfaen" charset="0"/>
              </a:rPr>
              <a:t>Friendships for Life</a:t>
            </a:r>
            <a:endParaRPr lang="en-US" sz="3300" u="sng" dirty="0">
              <a:latin typeface="Sylfaen" charset="0"/>
              <a:ea typeface="Sylfaen" charset="0"/>
              <a:cs typeface="Sylfaen"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45203" y="2139786"/>
            <a:ext cx="5253594" cy="3501541"/>
          </a:xfrm>
          <a:prstGeom prst="rect">
            <a:avLst/>
          </a:prstGeom>
        </p:spPr>
      </p:pic>
    </p:spTree>
    <p:extLst>
      <p:ext uri="{BB962C8B-B14F-4D97-AF65-F5344CB8AC3E}">
        <p14:creationId xmlns:p14="http://schemas.microsoft.com/office/powerpoint/2010/main" val="226065123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179963" y="1258625"/>
            <a:ext cx="4784075" cy="600164"/>
          </a:xfrm>
          <a:prstGeom prst="rect">
            <a:avLst/>
          </a:prstGeom>
          <a:noFill/>
        </p:spPr>
        <p:txBody>
          <a:bodyPr wrap="square" rtlCol="0">
            <a:spAutoFit/>
          </a:bodyPr>
          <a:lstStyle/>
          <a:p>
            <a:pPr algn="ctr"/>
            <a:r>
              <a:rPr lang="en-US" sz="3300" u="sng" dirty="0">
                <a:ln w="0"/>
                <a:effectLst>
                  <a:outerShdw blurRad="38100" dist="19050" dir="2700000" algn="tl" rotWithShape="0">
                    <a:schemeClr val="dk1">
                      <a:alpha val="40000"/>
                    </a:schemeClr>
                  </a:outerShdw>
                </a:effectLst>
                <a:latin typeface="Sylfaen" charset="0"/>
                <a:ea typeface="Sylfaen" charset="0"/>
                <a:cs typeface="Sylfaen" charset="0"/>
              </a:rPr>
              <a:t>What on Earth is SciSoc?</a:t>
            </a:r>
            <a:endParaRPr lang="en-US" sz="3300" u="sng" dirty="0">
              <a:latin typeface="Sylfaen" charset="0"/>
              <a:ea typeface="Sylfaen" charset="0"/>
              <a:cs typeface="Sylfaen" charset="0"/>
            </a:endParaRPr>
          </a:p>
        </p:txBody>
      </p:sp>
      <p:sp>
        <p:nvSpPr>
          <p:cNvPr id="6" name="TextBox 5"/>
          <p:cNvSpPr txBox="1"/>
          <p:nvPr/>
        </p:nvSpPr>
        <p:spPr>
          <a:xfrm>
            <a:off x="2179963" y="1808365"/>
            <a:ext cx="4784075" cy="923330"/>
          </a:xfrm>
          <a:prstGeom prst="rect">
            <a:avLst/>
          </a:prstGeom>
          <a:noFill/>
        </p:spPr>
        <p:txBody>
          <a:bodyPr wrap="square" rtlCol="0">
            <a:spAutoFit/>
          </a:bodyPr>
          <a:lstStyle/>
          <a:p>
            <a:pPr algn="ctr"/>
            <a:r>
              <a:rPr lang="en-US" sz="2700" dirty="0">
                <a:latin typeface="Sylfaen" charset="0"/>
                <a:ea typeface="Sylfaen" charset="0"/>
                <a:cs typeface="Sylfaen" charset="0"/>
              </a:rPr>
              <a:t>(The University of Sydney Science Society)</a:t>
            </a:r>
          </a:p>
        </p:txBody>
      </p:sp>
      <p:sp>
        <p:nvSpPr>
          <p:cNvPr id="7" name="TextBox 6"/>
          <p:cNvSpPr txBox="1"/>
          <p:nvPr/>
        </p:nvSpPr>
        <p:spPr>
          <a:xfrm>
            <a:off x="2010578" y="3136087"/>
            <a:ext cx="4784075" cy="415498"/>
          </a:xfrm>
          <a:prstGeom prst="rect">
            <a:avLst/>
          </a:prstGeom>
          <a:noFill/>
        </p:spPr>
        <p:txBody>
          <a:bodyPr wrap="square" rtlCol="0">
            <a:spAutoFit/>
          </a:bodyPr>
          <a:lstStyle/>
          <a:p>
            <a:pPr algn="ctr"/>
            <a:r>
              <a:rPr lang="en-US" sz="2100" dirty="0">
                <a:latin typeface="Sylfaen" charset="0"/>
                <a:ea typeface="Sylfaen" charset="0"/>
                <a:cs typeface="Sylfaen" charset="0"/>
              </a:rPr>
              <a:t>Making friends</a:t>
            </a:r>
          </a:p>
        </p:txBody>
      </p:sp>
      <p:sp>
        <p:nvSpPr>
          <p:cNvPr id="8" name="TextBox 7"/>
          <p:cNvSpPr txBox="1"/>
          <p:nvPr/>
        </p:nvSpPr>
        <p:spPr>
          <a:xfrm>
            <a:off x="2010578" y="3528502"/>
            <a:ext cx="4784075" cy="415498"/>
          </a:xfrm>
          <a:prstGeom prst="rect">
            <a:avLst/>
          </a:prstGeom>
          <a:noFill/>
        </p:spPr>
        <p:txBody>
          <a:bodyPr wrap="square" rtlCol="0">
            <a:spAutoFit/>
          </a:bodyPr>
          <a:lstStyle/>
          <a:p>
            <a:pPr algn="ctr"/>
            <a:r>
              <a:rPr lang="en-US" sz="2100" dirty="0">
                <a:latin typeface="Sylfaen" charset="0"/>
                <a:ea typeface="Sylfaen" charset="0"/>
                <a:cs typeface="Sylfaen" charset="0"/>
              </a:rPr>
              <a:t>Work/life balance</a:t>
            </a:r>
          </a:p>
        </p:txBody>
      </p:sp>
    </p:spTree>
    <p:extLst>
      <p:ext uri="{BB962C8B-B14F-4D97-AF65-F5344CB8AC3E}">
        <p14:creationId xmlns:p14="http://schemas.microsoft.com/office/powerpoint/2010/main" val="34706298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05155" y="1427373"/>
            <a:ext cx="6533691" cy="600164"/>
          </a:xfrm>
          <a:prstGeom prst="rect">
            <a:avLst/>
          </a:prstGeom>
          <a:noFill/>
        </p:spPr>
        <p:txBody>
          <a:bodyPr wrap="square" rtlCol="0">
            <a:spAutoFit/>
          </a:bodyPr>
          <a:lstStyle/>
          <a:p>
            <a:pPr algn="ctr"/>
            <a:r>
              <a:rPr lang="en-US" sz="3300" u="sng" dirty="0">
                <a:ln w="0"/>
                <a:effectLst>
                  <a:outerShdw blurRad="38100" dist="19050" dir="2700000" algn="tl" rotWithShape="0">
                    <a:schemeClr val="dk1">
                      <a:alpha val="40000"/>
                    </a:schemeClr>
                  </a:outerShdw>
                </a:effectLst>
                <a:latin typeface="Sylfaen" charset="0"/>
                <a:ea typeface="Sylfaen" charset="0"/>
                <a:cs typeface="Sylfaen" charset="0"/>
              </a:rPr>
              <a:t>An Important Work/Life Balance</a:t>
            </a:r>
            <a:endParaRPr lang="en-US" sz="3300" u="sng" dirty="0">
              <a:latin typeface="Sylfaen" charset="0"/>
              <a:ea typeface="Sylfaen" charset="0"/>
              <a:cs typeface="Sylfaen"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4866" y="2228850"/>
            <a:ext cx="3674269" cy="3407135"/>
          </a:xfrm>
          <a:prstGeom prst="rect">
            <a:avLst/>
          </a:prstGeom>
        </p:spPr>
      </p:pic>
      <p:sp>
        <p:nvSpPr>
          <p:cNvPr id="6" name="Rectangle 5"/>
          <p:cNvSpPr/>
          <p:nvPr/>
        </p:nvSpPr>
        <p:spPr>
          <a:xfrm>
            <a:off x="4800601" y="2263331"/>
            <a:ext cx="314165" cy="10344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3386149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AU" altLang="en-US" dirty="0" smtClean="0">
                <a:latin typeface="Tw Cen MT" panose="020B0602020104020603" pitchFamily="34" charset="0"/>
                <a:ea typeface="ＭＳ Ｐゴシック" panose="020B0600070205080204" pitchFamily="34" charset="-128"/>
                <a:cs typeface="Tw Cen MT" panose="020B0602020104020603" pitchFamily="34" charset="0"/>
              </a:rPr>
              <a:t>Acknowledgement of Country</a:t>
            </a:r>
            <a:endParaRPr lang="en-AU" dirty="0"/>
          </a:p>
        </p:txBody>
      </p:sp>
      <p:sp>
        <p:nvSpPr>
          <p:cNvPr id="6" name="Content Placeholder 5"/>
          <p:cNvSpPr>
            <a:spLocks noGrp="1"/>
          </p:cNvSpPr>
          <p:nvPr>
            <p:ph idx="1"/>
          </p:nvPr>
        </p:nvSpPr>
        <p:spPr/>
        <p:txBody>
          <a:bodyPr/>
          <a:lstStyle/>
          <a:p>
            <a:pPr marL="0" indent="0">
              <a:buNone/>
            </a:pPr>
            <a:r>
              <a:rPr lang="en-US" altLang="en-US" dirty="0">
                <a:latin typeface="Tw Cen MT" panose="020B0602020104020603" pitchFamily="34" charset="0"/>
                <a:ea typeface="ＭＳ Ｐゴシック" panose="020B0600070205080204" pitchFamily="34" charset="-128"/>
                <a:cs typeface="Tw Cen MT" panose="020B0602020104020603" pitchFamily="34" charset="0"/>
              </a:rPr>
              <a:t>Before we begin the proceedings, I would like to acknowledge and pay respect to the traditional owners of the land on which we meet – (the </a:t>
            </a:r>
            <a:r>
              <a:rPr lang="en-US" altLang="en-US" dirty="0" err="1">
                <a:latin typeface="Tw Cen MT" panose="020B0602020104020603" pitchFamily="34" charset="0"/>
                <a:ea typeface="ＭＳ Ｐゴシック" panose="020B0600070205080204" pitchFamily="34" charset="-128"/>
                <a:cs typeface="Tw Cen MT" panose="020B0602020104020603" pitchFamily="34" charset="0"/>
              </a:rPr>
              <a:t>Gadigal</a:t>
            </a:r>
            <a:r>
              <a:rPr lang="en-US" altLang="en-US" dirty="0">
                <a:latin typeface="Tw Cen MT" panose="020B0602020104020603" pitchFamily="34" charset="0"/>
                <a:ea typeface="ＭＳ Ｐゴシック" panose="020B0600070205080204" pitchFamily="34" charset="-128"/>
                <a:cs typeface="Tw Cen MT" panose="020B0602020104020603" pitchFamily="34" charset="0"/>
              </a:rPr>
              <a:t> people of the Eora Nation). It is upon their ancestral lands that the University of Sydney is built. </a:t>
            </a:r>
            <a:br>
              <a:rPr lang="en-US" altLang="en-US" dirty="0">
                <a:latin typeface="Tw Cen MT" panose="020B0602020104020603" pitchFamily="34" charset="0"/>
                <a:ea typeface="ＭＳ Ｐゴシック" panose="020B0600070205080204" pitchFamily="34" charset="-128"/>
                <a:cs typeface="Tw Cen MT" panose="020B0602020104020603" pitchFamily="34" charset="0"/>
              </a:rPr>
            </a:br>
            <a:r>
              <a:rPr lang="en-US" altLang="en-US" dirty="0">
                <a:latin typeface="Tw Cen MT" panose="020B0602020104020603" pitchFamily="34" charset="0"/>
                <a:ea typeface="ＭＳ Ｐゴシック" panose="020B0600070205080204" pitchFamily="34" charset="-128"/>
                <a:cs typeface="Tw Cen MT" panose="020B0602020104020603" pitchFamily="34" charset="0"/>
              </a:rPr>
              <a:t/>
            </a:r>
            <a:br>
              <a:rPr lang="en-US" altLang="en-US" dirty="0">
                <a:latin typeface="Tw Cen MT" panose="020B0602020104020603" pitchFamily="34" charset="0"/>
                <a:ea typeface="ＭＳ Ｐゴシック" panose="020B0600070205080204" pitchFamily="34" charset="-128"/>
                <a:cs typeface="Tw Cen MT" panose="020B0602020104020603" pitchFamily="34" charset="0"/>
              </a:rPr>
            </a:br>
            <a:r>
              <a:rPr lang="en-US" altLang="en-US" dirty="0">
                <a:latin typeface="Tw Cen MT" panose="020B0602020104020603" pitchFamily="34" charset="0"/>
                <a:ea typeface="ＭＳ Ｐゴシック" panose="020B0600070205080204" pitchFamily="34" charset="-128"/>
                <a:cs typeface="Tw Cen MT" panose="020B0602020104020603" pitchFamily="34" charset="0"/>
              </a:rPr>
              <a:t>As we share our own knowledge, teaching, learning, and research practices within this University may we also pay respect to the knowledge embedded forever within the Aboriginal Custodianship of Country.</a:t>
            </a:r>
            <a:endParaRPr lang="en-AU" altLang="en-US" dirty="0">
              <a:latin typeface="Tw Cen MT" panose="020B0602020104020603" pitchFamily="34" charset="0"/>
              <a:ea typeface="ＭＳ Ｐゴシック" panose="020B0600070205080204" pitchFamily="34" charset="-128"/>
              <a:cs typeface="Tw Cen MT" panose="020B0602020104020603" pitchFamily="34" charset="0"/>
            </a:endParaRPr>
          </a:p>
          <a:p>
            <a:endParaRPr lang="en-AU" dirty="0"/>
          </a:p>
        </p:txBody>
      </p:sp>
    </p:spTree>
    <p:extLst>
      <p:ext uri="{BB962C8B-B14F-4D97-AF65-F5344CB8AC3E}">
        <p14:creationId xmlns:p14="http://schemas.microsoft.com/office/powerpoint/2010/main" val="36726378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179963" y="1258625"/>
            <a:ext cx="4784075" cy="600164"/>
          </a:xfrm>
          <a:prstGeom prst="rect">
            <a:avLst/>
          </a:prstGeom>
          <a:noFill/>
        </p:spPr>
        <p:txBody>
          <a:bodyPr wrap="square" rtlCol="0">
            <a:spAutoFit/>
          </a:bodyPr>
          <a:lstStyle/>
          <a:p>
            <a:pPr algn="ctr"/>
            <a:r>
              <a:rPr lang="en-US" sz="3300" u="sng" dirty="0">
                <a:ln w="0"/>
                <a:effectLst>
                  <a:outerShdw blurRad="38100" dist="19050" dir="2700000" algn="tl" rotWithShape="0">
                    <a:schemeClr val="dk1">
                      <a:alpha val="40000"/>
                    </a:schemeClr>
                  </a:outerShdw>
                </a:effectLst>
                <a:latin typeface="Sylfaen" charset="0"/>
                <a:ea typeface="Sylfaen" charset="0"/>
                <a:cs typeface="Sylfaen" charset="0"/>
              </a:rPr>
              <a:t>What on Earth is SciSoc?</a:t>
            </a:r>
            <a:endParaRPr lang="en-US" sz="3300" u="sng" dirty="0">
              <a:latin typeface="Sylfaen" charset="0"/>
              <a:ea typeface="Sylfaen" charset="0"/>
              <a:cs typeface="Sylfaen" charset="0"/>
            </a:endParaRPr>
          </a:p>
        </p:txBody>
      </p:sp>
      <p:sp>
        <p:nvSpPr>
          <p:cNvPr id="6" name="TextBox 5"/>
          <p:cNvSpPr txBox="1"/>
          <p:nvPr/>
        </p:nvSpPr>
        <p:spPr>
          <a:xfrm>
            <a:off x="2179963" y="1808365"/>
            <a:ext cx="4784075" cy="923330"/>
          </a:xfrm>
          <a:prstGeom prst="rect">
            <a:avLst/>
          </a:prstGeom>
          <a:noFill/>
        </p:spPr>
        <p:txBody>
          <a:bodyPr wrap="square" rtlCol="0">
            <a:spAutoFit/>
          </a:bodyPr>
          <a:lstStyle/>
          <a:p>
            <a:pPr algn="ctr"/>
            <a:r>
              <a:rPr lang="en-US" sz="2700" dirty="0">
                <a:latin typeface="Sylfaen" charset="0"/>
                <a:ea typeface="Sylfaen" charset="0"/>
                <a:cs typeface="Sylfaen" charset="0"/>
              </a:rPr>
              <a:t>(The University of Sydney Science Society)</a:t>
            </a:r>
          </a:p>
        </p:txBody>
      </p:sp>
      <p:sp>
        <p:nvSpPr>
          <p:cNvPr id="7" name="TextBox 6"/>
          <p:cNvSpPr txBox="1"/>
          <p:nvPr/>
        </p:nvSpPr>
        <p:spPr>
          <a:xfrm>
            <a:off x="2010578" y="3136087"/>
            <a:ext cx="4784075" cy="415498"/>
          </a:xfrm>
          <a:prstGeom prst="rect">
            <a:avLst/>
          </a:prstGeom>
          <a:noFill/>
        </p:spPr>
        <p:txBody>
          <a:bodyPr wrap="square" rtlCol="0">
            <a:spAutoFit/>
          </a:bodyPr>
          <a:lstStyle/>
          <a:p>
            <a:pPr algn="ctr"/>
            <a:r>
              <a:rPr lang="en-US" sz="2100" dirty="0">
                <a:latin typeface="Sylfaen" charset="0"/>
                <a:ea typeface="Sylfaen" charset="0"/>
                <a:cs typeface="Sylfaen" charset="0"/>
              </a:rPr>
              <a:t>Making friends</a:t>
            </a:r>
          </a:p>
        </p:txBody>
      </p:sp>
      <p:sp>
        <p:nvSpPr>
          <p:cNvPr id="8" name="TextBox 7"/>
          <p:cNvSpPr txBox="1"/>
          <p:nvPr/>
        </p:nvSpPr>
        <p:spPr>
          <a:xfrm>
            <a:off x="2010578" y="3528502"/>
            <a:ext cx="4784075" cy="415498"/>
          </a:xfrm>
          <a:prstGeom prst="rect">
            <a:avLst/>
          </a:prstGeom>
          <a:noFill/>
        </p:spPr>
        <p:txBody>
          <a:bodyPr wrap="square" rtlCol="0">
            <a:spAutoFit/>
          </a:bodyPr>
          <a:lstStyle/>
          <a:p>
            <a:pPr algn="ctr"/>
            <a:r>
              <a:rPr lang="en-US" sz="2100" dirty="0">
                <a:latin typeface="Sylfaen" charset="0"/>
                <a:ea typeface="Sylfaen" charset="0"/>
                <a:cs typeface="Sylfaen" charset="0"/>
              </a:rPr>
              <a:t>Work/life balance</a:t>
            </a:r>
          </a:p>
        </p:txBody>
      </p:sp>
      <p:sp>
        <p:nvSpPr>
          <p:cNvPr id="9" name="TextBox 8"/>
          <p:cNvSpPr txBox="1"/>
          <p:nvPr/>
        </p:nvSpPr>
        <p:spPr>
          <a:xfrm>
            <a:off x="2010578" y="3920917"/>
            <a:ext cx="4784075" cy="415498"/>
          </a:xfrm>
          <a:prstGeom prst="rect">
            <a:avLst/>
          </a:prstGeom>
          <a:noFill/>
        </p:spPr>
        <p:txBody>
          <a:bodyPr wrap="square" rtlCol="0">
            <a:spAutoFit/>
          </a:bodyPr>
          <a:lstStyle/>
          <a:p>
            <a:pPr algn="ctr"/>
            <a:r>
              <a:rPr lang="en-US" sz="2100" dirty="0">
                <a:latin typeface="Sylfaen" charset="0"/>
                <a:ea typeface="Sylfaen" charset="0"/>
                <a:cs typeface="Sylfaen" charset="0"/>
              </a:rPr>
              <a:t>Networking</a:t>
            </a:r>
          </a:p>
        </p:txBody>
      </p:sp>
    </p:spTree>
    <p:extLst>
      <p:ext uri="{BB962C8B-B14F-4D97-AF65-F5344CB8AC3E}">
        <p14:creationId xmlns:p14="http://schemas.microsoft.com/office/powerpoint/2010/main" val="21319861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98761" y="1427373"/>
            <a:ext cx="6946479" cy="600164"/>
          </a:xfrm>
          <a:prstGeom prst="rect">
            <a:avLst/>
          </a:prstGeom>
          <a:noFill/>
        </p:spPr>
        <p:txBody>
          <a:bodyPr wrap="square" rtlCol="0">
            <a:spAutoFit/>
          </a:bodyPr>
          <a:lstStyle/>
          <a:p>
            <a:pPr algn="ctr"/>
            <a:r>
              <a:rPr lang="en-US" sz="3300" u="sng" dirty="0">
                <a:ln w="0"/>
                <a:effectLst>
                  <a:outerShdw blurRad="38100" dist="19050" dir="2700000" algn="tl" rotWithShape="0">
                    <a:schemeClr val="dk1">
                      <a:alpha val="40000"/>
                    </a:schemeClr>
                  </a:outerShdw>
                </a:effectLst>
                <a:latin typeface="Sylfaen" charset="0"/>
                <a:ea typeface="Sylfaen" charset="0"/>
                <a:cs typeface="Sylfaen" charset="0"/>
              </a:rPr>
              <a:t>It’s All About The People You Know</a:t>
            </a:r>
            <a:endParaRPr lang="en-US" sz="3300" u="sng" dirty="0">
              <a:latin typeface="Sylfaen" charset="0"/>
              <a:ea typeface="Sylfaen" charset="0"/>
              <a:cs typeface="Sylfaen"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749" y="2614056"/>
            <a:ext cx="6400503" cy="2666876"/>
          </a:xfrm>
          <a:prstGeom prst="rect">
            <a:avLst/>
          </a:prstGeom>
        </p:spPr>
      </p:pic>
    </p:spTree>
    <p:extLst>
      <p:ext uri="{BB962C8B-B14F-4D97-AF65-F5344CB8AC3E}">
        <p14:creationId xmlns:p14="http://schemas.microsoft.com/office/powerpoint/2010/main" val="26878827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179963" y="1258625"/>
            <a:ext cx="4784075" cy="600164"/>
          </a:xfrm>
          <a:prstGeom prst="rect">
            <a:avLst/>
          </a:prstGeom>
          <a:noFill/>
        </p:spPr>
        <p:txBody>
          <a:bodyPr wrap="square" rtlCol="0">
            <a:spAutoFit/>
          </a:bodyPr>
          <a:lstStyle/>
          <a:p>
            <a:pPr algn="ctr"/>
            <a:r>
              <a:rPr lang="en-US" sz="3300" u="sng" dirty="0">
                <a:ln w="0"/>
                <a:effectLst>
                  <a:outerShdw blurRad="38100" dist="19050" dir="2700000" algn="tl" rotWithShape="0">
                    <a:schemeClr val="dk1">
                      <a:alpha val="40000"/>
                    </a:schemeClr>
                  </a:outerShdw>
                </a:effectLst>
                <a:latin typeface="Sylfaen" charset="0"/>
                <a:ea typeface="Sylfaen" charset="0"/>
                <a:cs typeface="Sylfaen" charset="0"/>
              </a:rPr>
              <a:t>What on Earth is SciSoc?</a:t>
            </a:r>
            <a:endParaRPr lang="en-US" sz="3300" u="sng" dirty="0">
              <a:latin typeface="Sylfaen" charset="0"/>
              <a:ea typeface="Sylfaen" charset="0"/>
              <a:cs typeface="Sylfaen" charset="0"/>
            </a:endParaRPr>
          </a:p>
        </p:txBody>
      </p:sp>
      <p:sp>
        <p:nvSpPr>
          <p:cNvPr id="6" name="TextBox 5"/>
          <p:cNvSpPr txBox="1"/>
          <p:nvPr/>
        </p:nvSpPr>
        <p:spPr>
          <a:xfrm>
            <a:off x="2179963" y="1808365"/>
            <a:ext cx="4784075" cy="923330"/>
          </a:xfrm>
          <a:prstGeom prst="rect">
            <a:avLst/>
          </a:prstGeom>
          <a:noFill/>
        </p:spPr>
        <p:txBody>
          <a:bodyPr wrap="square" rtlCol="0">
            <a:spAutoFit/>
          </a:bodyPr>
          <a:lstStyle/>
          <a:p>
            <a:pPr algn="ctr"/>
            <a:r>
              <a:rPr lang="en-US" sz="2700" dirty="0">
                <a:latin typeface="Sylfaen" charset="0"/>
                <a:ea typeface="Sylfaen" charset="0"/>
                <a:cs typeface="Sylfaen" charset="0"/>
              </a:rPr>
              <a:t>(The University of Sydney Science Society)</a:t>
            </a:r>
          </a:p>
        </p:txBody>
      </p:sp>
      <p:sp>
        <p:nvSpPr>
          <p:cNvPr id="7" name="TextBox 6"/>
          <p:cNvSpPr txBox="1"/>
          <p:nvPr/>
        </p:nvSpPr>
        <p:spPr>
          <a:xfrm>
            <a:off x="2010578" y="3136087"/>
            <a:ext cx="4784075" cy="415498"/>
          </a:xfrm>
          <a:prstGeom prst="rect">
            <a:avLst/>
          </a:prstGeom>
          <a:noFill/>
        </p:spPr>
        <p:txBody>
          <a:bodyPr wrap="square" rtlCol="0">
            <a:spAutoFit/>
          </a:bodyPr>
          <a:lstStyle/>
          <a:p>
            <a:pPr algn="ctr"/>
            <a:r>
              <a:rPr lang="en-US" sz="2100" dirty="0">
                <a:latin typeface="Sylfaen" charset="0"/>
                <a:ea typeface="Sylfaen" charset="0"/>
                <a:cs typeface="Sylfaen" charset="0"/>
              </a:rPr>
              <a:t>Making friends</a:t>
            </a:r>
          </a:p>
        </p:txBody>
      </p:sp>
      <p:sp>
        <p:nvSpPr>
          <p:cNvPr id="8" name="TextBox 7"/>
          <p:cNvSpPr txBox="1"/>
          <p:nvPr/>
        </p:nvSpPr>
        <p:spPr>
          <a:xfrm>
            <a:off x="2010578" y="3528502"/>
            <a:ext cx="4784075" cy="415498"/>
          </a:xfrm>
          <a:prstGeom prst="rect">
            <a:avLst/>
          </a:prstGeom>
          <a:noFill/>
        </p:spPr>
        <p:txBody>
          <a:bodyPr wrap="square" rtlCol="0">
            <a:spAutoFit/>
          </a:bodyPr>
          <a:lstStyle/>
          <a:p>
            <a:pPr algn="ctr"/>
            <a:r>
              <a:rPr lang="en-US" sz="2100" dirty="0">
                <a:latin typeface="Sylfaen" charset="0"/>
                <a:ea typeface="Sylfaen" charset="0"/>
                <a:cs typeface="Sylfaen" charset="0"/>
              </a:rPr>
              <a:t>Work/life balance</a:t>
            </a:r>
          </a:p>
        </p:txBody>
      </p:sp>
      <p:sp>
        <p:nvSpPr>
          <p:cNvPr id="9" name="TextBox 8"/>
          <p:cNvSpPr txBox="1"/>
          <p:nvPr/>
        </p:nvSpPr>
        <p:spPr>
          <a:xfrm>
            <a:off x="2010578" y="3920917"/>
            <a:ext cx="4784075" cy="415498"/>
          </a:xfrm>
          <a:prstGeom prst="rect">
            <a:avLst/>
          </a:prstGeom>
          <a:noFill/>
        </p:spPr>
        <p:txBody>
          <a:bodyPr wrap="square" rtlCol="0">
            <a:spAutoFit/>
          </a:bodyPr>
          <a:lstStyle/>
          <a:p>
            <a:pPr algn="ctr"/>
            <a:r>
              <a:rPr lang="en-US" sz="2100" dirty="0">
                <a:latin typeface="Sylfaen" charset="0"/>
                <a:ea typeface="Sylfaen" charset="0"/>
                <a:cs typeface="Sylfaen" charset="0"/>
              </a:rPr>
              <a:t>Networking</a:t>
            </a:r>
          </a:p>
        </p:txBody>
      </p:sp>
      <p:sp>
        <p:nvSpPr>
          <p:cNvPr id="10" name="TextBox 9"/>
          <p:cNvSpPr txBox="1"/>
          <p:nvPr/>
        </p:nvSpPr>
        <p:spPr>
          <a:xfrm>
            <a:off x="2010578" y="4313332"/>
            <a:ext cx="4784075" cy="415498"/>
          </a:xfrm>
          <a:prstGeom prst="rect">
            <a:avLst/>
          </a:prstGeom>
          <a:noFill/>
        </p:spPr>
        <p:txBody>
          <a:bodyPr wrap="square" rtlCol="0">
            <a:spAutoFit/>
          </a:bodyPr>
          <a:lstStyle/>
          <a:p>
            <a:pPr algn="ctr"/>
            <a:r>
              <a:rPr lang="en-US" sz="2100" dirty="0">
                <a:latin typeface="Sylfaen" charset="0"/>
                <a:ea typeface="Sylfaen" charset="0"/>
                <a:cs typeface="Sylfaen" charset="0"/>
              </a:rPr>
              <a:t>Sense of belonging</a:t>
            </a:r>
          </a:p>
        </p:txBody>
      </p:sp>
    </p:spTree>
    <p:extLst>
      <p:ext uri="{BB962C8B-B14F-4D97-AF65-F5344CB8AC3E}">
        <p14:creationId xmlns:p14="http://schemas.microsoft.com/office/powerpoint/2010/main" val="27715458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98761" y="1427373"/>
            <a:ext cx="6946479" cy="600164"/>
          </a:xfrm>
          <a:prstGeom prst="rect">
            <a:avLst/>
          </a:prstGeom>
          <a:noFill/>
        </p:spPr>
        <p:txBody>
          <a:bodyPr wrap="square" rtlCol="0">
            <a:spAutoFit/>
          </a:bodyPr>
          <a:lstStyle/>
          <a:p>
            <a:pPr algn="ctr"/>
            <a:r>
              <a:rPr lang="en-US" sz="3300" u="sng" dirty="0">
                <a:ln w="0"/>
                <a:effectLst>
                  <a:outerShdw blurRad="38100" dist="19050" dir="2700000" algn="tl" rotWithShape="0">
                    <a:schemeClr val="dk1">
                      <a:alpha val="40000"/>
                    </a:schemeClr>
                  </a:outerShdw>
                </a:effectLst>
                <a:latin typeface="Sylfaen" charset="0"/>
                <a:ea typeface="Sylfaen" charset="0"/>
                <a:cs typeface="Sylfaen" charset="0"/>
              </a:rPr>
              <a:t>Being A USYD Science Student</a:t>
            </a:r>
            <a:endParaRPr lang="en-US" sz="3300" u="sng" dirty="0">
              <a:latin typeface="Sylfaen" charset="0"/>
              <a:ea typeface="Sylfaen" charset="0"/>
              <a:cs typeface="Sylfaen" charset="0"/>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8619" t="9277" r="49232" b="6672"/>
          <a:stretch/>
        </p:blipFill>
        <p:spPr>
          <a:xfrm>
            <a:off x="1098761" y="2611831"/>
            <a:ext cx="2053171" cy="2288969"/>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5415" y="2548976"/>
            <a:ext cx="2053171" cy="2414678"/>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76579" y="2611831"/>
            <a:ext cx="2068661" cy="2288969"/>
          </a:xfrm>
          <a:prstGeom prst="rect">
            <a:avLst/>
          </a:prstGeom>
        </p:spPr>
      </p:pic>
    </p:spTree>
    <p:extLst>
      <p:ext uri="{BB962C8B-B14F-4D97-AF65-F5344CB8AC3E}">
        <p14:creationId xmlns:p14="http://schemas.microsoft.com/office/powerpoint/2010/main" val="6554379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179963" y="1258625"/>
            <a:ext cx="4784075" cy="600164"/>
          </a:xfrm>
          <a:prstGeom prst="rect">
            <a:avLst/>
          </a:prstGeom>
          <a:noFill/>
        </p:spPr>
        <p:txBody>
          <a:bodyPr wrap="square" rtlCol="0">
            <a:spAutoFit/>
          </a:bodyPr>
          <a:lstStyle/>
          <a:p>
            <a:pPr algn="ctr"/>
            <a:r>
              <a:rPr lang="en-US" sz="3300" u="sng" dirty="0">
                <a:ln w="0"/>
                <a:effectLst>
                  <a:outerShdw blurRad="38100" dist="19050" dir="2700000" algn="tl" rotWithShape="0">
                    <a:schemeClr val="dk1">
                      <a:alpha val="40000"/>
                    </a:schemeClr>
                  </a:outerShdw>
                </a:effectLst>
                <a:latin typeface="Sylfaen" charset="0"/>
                <a:ea typeface="Sylfaen" charset="0"/>
                <a:cs typeface="Sylfaen" charset="0"/>
              </a:rPr>
              <a:t>What on Earth is SciSoc?</a:t>
            </a:r>
            <a:endParaRPr lang="en-US" sz="3300" u="sng" dirty="0">
              <a:latin typeface="Sylfaen" charset="0"/>
              <a:ea typeface="Sylfaen" charset="0"/>
              <a:cs typeface="Sylfaen" charset="0"/>
            </a:endParaRPr>
          </a:p>
        </p:txBody>
      </p:sp>
      <p:sp>
        <p:nvSpPr>
          <p:cNvPr id="6" name="TextBox 5"/>
          <p:cNvSpPr txBox="1"/>
          <p:nvPr/>
        </p:nvSpPr>
        <p:spPr>
          <a:xfrm>
            <a:off x="2179963" y="1808365"/>
            <a:ext cx="4784075" cy="923330"/>
          </a:xfrm>
          <a:prstGeom prst="rect">
            <a:avLst/>
          </a:prstGeom>
          <a:noFill/>
        </p:spPr>
        <p:txBody>
          <a:bodyPr wrap="square" rtlCol="0">
            <a:spAutoFit/>
          </a:bodyPr>
          <a:lstStyle/>
          <a:p>
            <a:pPr algn="ctr"/>
            <a:r>
              <a:rPr lang="en-US" sz="2700" dirty="0">
                <a:latin typeface="Sylfaen" charset="0"/>
                <a:ea typeface="Sylfaen" charset="0"/>
                <a:cs typeface="Sylfaen" charset="0"/>
              </a:rPr>
              <a:t>(The University of Sydney Science Society)</a:t>
            </a:r>
          </a:p>
        </p:txBody>
      </p:sp>
      <p:sp>
        <p:nvSpPr>
          <p:cNvPr id="7" name="TextBox 6"/>
          <p:cNvSpPr txBox="1"/>
          <p:nvPr/>
        </p:nvSpPr>
        <p:spPr>
          <a:xfrm>
            <a:off x="2010578" y="3136087"/>
            <a:ext cx="4784075" cy="415498"/>
          </a:xfrm>
          <a:prstGeom prst="rect">
            <a:avLst/>
          </a:prstGeom>
          <a:noFill/>
        </p:spPr>
        <p:txBody>
          <a:bodyPr wrap="square" rtlCol="0">
            <a:spAutoFit/>
          </a:bodyPr>
          <a:lstStyle/>
          <a:p>
            <a:pPr algn="ctr"/>
            <a:r>
              <a:rPr lang="en-US" sz="2100" dirty="0">
                <a:latin typeface="Sylfaen" charset="0"/>
                <a:ea typeface="Sylfaen" charset="0"/>
                <a:cs typeface="Sylfaen" charset="0"/>
              </a:rPr>
              <a:t>Making friends</a:t>
            </a:r>
          </a:p>
        </p:txBody>
      </p:sp>
      <p:sp>
        <p:nvSpPr>
          <p:cNvPr id="8" name="TextBox 7"/>
          <p:cNvSpPr txBox="1"/>
          <p:nvPr/>
        </p:nvSpPr>
        <p:spPr>
          <a:xfrm>
            <a:off x="2010578" y="3528502"/>
            <a:ext cx="4784075" cy="415498"/>
          </a:xfrm>
          <a:prstGeom prst="rect">
            <a:avLst/>
          </a:prstGeom>
          <a:noFill/>
        </p:spPr>
        <p:txBody>
          <a:bodyPr wrap="square" rtlCol="0">
            <a:spAutoFit/>
          </a:bodyPr>
          <a:lstStyle/>
          <a:p>
            <a:pPr algn="ctr"/>
            <a:r>
              <a:rPr lang="en-US" sz="2100" dirty="0">
                <a:latin typeface="Sylfaen" charset="0"/>
                <a:ea typeface="Sylfaen" charset="0"/>
                <a:cs typeface="Sylfaen" charset="0"/>
              </a:rPr>
              <a:t>Work/life balance</a:t>
            </a:r>
          </a:p>
        </p:txBody>
      </p:sp>
      <p:sp>
        <p:nvSpPr>
          <p:cNvPr id="9" name="TextBox 8"/>
          <p:cNvSpPr txBox="1"/>
          <p:nvPr/>
        </p:nvSpPr>
        <p:spPr>
          <a:xfrm>
            <a:off x="2010578" y="3920917"/>
            <a:ext cx="4784075" cy="415498"/>
          </a:xfrm>
          <a:prstGeom prst="rect">
            <a:avLst/>
          </a:prstGeom>
          <a:noFill/>
        </p:spPr>
        <p:txBody>
          <a:bodyPr wrap="square" rtlCol="0">
            <a:spAutoFit/>
          </a:bodyPr>
          <a:lstStyle/>
          <a:p>
            <a:pPr algn="ctr"/>
            <a:r>
              <a:rPr lang="en-US" sz="2100" dirty="0">
                <a:latin typeface="Sylfaen" charset="0"/>
                <a:ea typeface="Sylfaen" charset="0"/>
                <a:cs typeface="Sylfaen" charset="0"/>
              </a:rPr>
              <a:t>Networking</a:t>
            </a:r>
          </a:p>
        </p:txBody>
      </p:sp>
      <p:sp>
        <p:nvSpPr>
          <p:cNvPr id="10" name="TextBox 9"/>
          <p:cNvSpPr txBox="1"/>
          <p:nvPr/>
        </p:nvSpPr>
        <p:spPr>
          <a:xfrm>
            <a:off x="2010578" y="4313332"/>
            <a:ext cx="4784075" cy="415498"/>
          </a:xfrm>
          <a:prstGeom prst="rect">
            <a:avLst/>
          </a:prstGeom>
          <a:noFill/>
        </p:spPr>
        <p:txBody>
          <a:bodyPr wrap="square" rtlCol="0">
            <a:spAutoFit/>
          </a:bodyPr>
          <a:lstStyle/>
          <a:p>
            <a:pPr algn="ctr"/>
            <a:r>
              <a:rPr lang="en-US" sz="2100" dirty="0">
                <a:latin typeface="Sylfaen" charset="0"/>
                <a:ea typeface="Sylfaen" charset="0"/>
                <a:cs typeface="Sylfaen" charset="0"/>
              </a:rPr>
              <a:t>Sense of belonging</a:t>
            </a:r>
          </a:p>
        </p:txBody>
      </p:sp>
      <p:sp>
        <p:nvSpPr>
          <p:cNvPr id="12" name="TextBox 11"/>
          <p:cNvSpPr txBox="1"/>
          <p:nvPr/>
        </p:nvSpPr>
        <p:spPr>
          <a:xfrm>
            <a:off x="2010578" y="4707429"/>
            <a:ext cx="4784075" cy="415498"/>
          </a:xfrm>
          <a:prstGeom prst="rect">
            <a:avLst/>
          </a:prstGeom>
          <a:noFill/>
        </p:spPr>
        <p:txBody>
          <a:bodyPr wrap="square" rtlCol="0">
            <a:spAutoFit/>
          </a:bodyPr>
          <a:lstStyle/>
          <a:p>
            <a:pPr algn="ctr"/>
            <a:r>
              <a:rPr lang="en-US" sz="2100" dirty="0">
                <a:latin typeface="Sylfaen" charset="0"/>
                <a:ea typeface="Sylfaen" charset="0"/>
                <a:cs typeface="Sylfaen" charset="0"/>
              </a:rPr>
              <a:t>Leadership opportunities</a:t>
            </a:r>
          </a:p>
        </p:txBody>
      </p:sp>
    </p:spTree>
    <p:extLst>
      <p:ext uri="{BB962C8B-B14F-4D97-AF65-F5344CB8AC3E}">
        <p14:creationId xmlns:p14="http://schemas.microsoft.com/office/powerpoint/2010/main" val="39705104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51842" y="1427373"/>
            <a:ext cx="5840317" cy="600164"/>
          </a:xfrm>
          <a:prstGeom prst="rect">
            <a:avLst/>
          </a:prstGeom>
          <a:noFill/>
        </p:spPr>
        <p:txBody>
          <a:bodyPr wrap="square" rtlCol="0">
            <a:spAutoFit/>
          </a:bodyPr>
          <a:lstStyle/>
          <a:p>
            <a:pPr algn="ctr"/>
            <a:r>
              <a:rPr lang="en-US" sz="3300" u="sng" dirty="0">
                <a:ln w="0"/>
                <a:effectLst>
                  <a:outerShdw blurRad="38100" dist="19050" dir="2700000" algn="tl" rotWithShape="0">
                    <a:schemeClr val="dk1">
                      <a:alpha val="40000"/>
                    </a:schemeClr>
                  </a:outerShdw>
                </a:effectLst>
                <a:latin typeface="Sylfaen" charset="0"/>
                <a:ea typeface="Sylfaen" charset="0"/>
                <a:cs typeface="Sylfaen" charset="0"/>
              </a:rPr>
              <a:t>An Opportunity </a:t>
            </a:r>
            <a:r>
              <a:rPr lang="en-US" sz="3300" u="sng">
                <a:ln w="0"/>
                <a:effectLst>
                  <a:outerShdw blurRad="38100" dist="19050" dir="2700000" algn="tl" rotWithShape="0">
                    <a:schemeClr val="dk1">
                      <a:alpha val="40000"/>
                    </a:schemeClr>
                  </a:outerShdw>
                </a:effectLst>
                <a:latin typeface="Sylfaen" charset="0"/>
                <a:ea typeface="Sylfaen" charset="0"/>
                <a:cs typeface="Sylfaen" charset="0"/>
              </a:rPr>
              <a:t>for Leadership</a:t>
            </a:r>
            <a:endParaRPr lang="en-US" sz="3300" u="sng" dirty="0">
              <a:latin typeface="Sylfaen" charset="0"/>
              <a:ea typeface="Sylfaen" charset="0"/>
              <a:cs typeface="Sylfaen"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0847" y="2173672"/>
            <a:ext cx="5582307" cy="2994341"/>
          </a:xfrm>
          <a:prstGeom prst="rect">
            <a:avLst/>
          </a:prstGeom>
        </p:spPr>
      </p:pic>
      <p:sp>
        <p:nvSpPr>
          <p:cNvPr id="7" name="TextBox 6"/>
          <p:cNvSpPr txBox="1"/>
          <p:nvPr/>
        </p:nvSpPr>
        <p:spPr>
          <a:xfrm>
            <a:off x="1893834" y="5337230"/>
            <a:ext cx="5356334" cy="276999"/>
          </a:xfrm>
          <a:prstGeom prst="rect">
            <a:avLst/>
          </a:prstGeom>
          <a:noFill/>
        </p:spPr>
        <p:txBody>
          <a:bodyPr wrap="square" rtlCol="0">
            <a:spAutoFit/>
          </a:bodyPr>
          <a:lstStyle/>
          <a:p>
            <a:pPr algn="ctr"/>
            <a:r>
              <a:rPr lang="en-US" sz="1200" dirty="0">
                <a:latin typeface="Sylfaen" charset="0"/>
                <a:ea typeface="Sylfaen" charset="0"/>
                <a:cs typeface="Sylfaen" charset="0"/>
              </a:rPr>
              <a:t>Source: </a:t>
            </a:r>
            <a:r>
              <a:rPr lang="en-US" sz="1200" i="1" dirty="0">
                <a:latin typeface="Sylfaen" charset="0"/>
                <a:ea typeface="Sylfaen" charset="0"/>
                <a:cs typeface="Sylfaen" charset="0"/>
              </a:rPr>
              <a:t>Job Outlook 2016</a:t>
            </a:r>
            <a:r>
              <a:rPr lang="en-US" sz="1200" dirty="0">
                <a:latin typeface="Sylfaen" charset="0"/>
                <a:ea typeface="Sylfaen" charset="0"/>
                <a:cs typeface="Sylfaen" charset="0"/>
              </a:rPr>
              <a:t>, National Association of Colleges and Employers</a:t>
            </a:r>
          </a:p>
        </p:txBody>
      </p:sp>
    </p:spTree>
    <p:extLst>
      <p:ext uri="{BB962C8B-B14F-4D97-AF65-F5344CB8AC3E}">
        <p14:creationId xmlns:p14="http://schemas.microsoft.com/office/powerpoint/2010/main" val="1629598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179963" y="1258625"/>
            <a:ext cx="4784075" cy="600164"/>
          </a:xfrm>
          <a:prstGeom prst="rect">
            <a:avLst/>
          </a:prstGeom>
          <a:noFill/>
        </p:spPr>
        <p:txBody>
          <a:bodyPr wrap="square" rtlCol="0">
            <a:spAutoFit/>
          </a:bodyPr>
          <a:lstStyle/>
          <a:p>
            <a:pPr algn="ctr"/>
            <a:r>
              <a:rPr lang="en-US" sz="3300" u="sng" dirty="0">
                <a:ln w="0"/>
                <a:effectLst>
                  <a:outerShdw blurRad="38100" dist="19050" dir="2700000" algn="tl" rotWithShape="0">
                    <a:schemeClr val="dk1">
                      <a:alpha val="40000"/>
                    </a:schemeClr>
                  </a:outerShdw>
                </a:effectLst>
                <a:latin typeface="Sylfaen" charset="0"/>
                <a:ea typeface="Sylfaen" charset="0"/>
                <a:cs typeface="Sylfaen" charset="0"/>
              </a:rPr>
              <a:t>What on Earth is SciSoc?</a:t>
            </a:r>
            <a:endParaRPr lang="en-US" sz="3300" u="sng" dirty="0">
              <a:latin typeface="Sylfaen" charset="0"/>
              <a:ea typeface="Sylfaen" charset="0"/>
              <a:cs typeface="Sylfaen" charset="0"/>
            </a:endParaRPr>
          </a:p>
        </p:txBody>
      </p:sp>
      <p:sp>
        <p:nvSpPr>
          <p:cNvPr id="6" name="TextBox 5"/>
          <p:cNvSpPr txBox="1"/>
          <p:nvPr/>
        </p:nvSpPr>
        <p:spPr>
          <a:xfrm>
            <a:off x="2179963" y="1808365"/>
            <a:ext cx="4784075" cy="923330"/>
          </a:xfrm>
          <a:prstGeom prst="rect">
            <a:avLst/>
          </a:prstGeom>
          <a:noFill/>
        </p:spPr>
        <p:txBody>
          <a:bodyPr wrap="square" rtlCol="0">
            <a:spAutoFit/>
          </a:bodyPr>
          <a:lstStyle/>
          <a:p>
            <a:pPr algn="ctr"/>
            <a:r>
              <a:rPr lang="en-US" sz="2700" dirty="0">
                <a:latin typeface="Sylfaen" charset="0"/>
                <a:ea typeface="Sylfaen" charset="0"/>
                <a:cs typeface="Sylfaen" charset="0"/>
              </a:rPr>
              <a:t>(The University of Sydney Science Society)</a:t>
            </a:r>
          </a:p>
        </p:txBody>
      </p:sp>
      <p:sp>
        <p:nvSpPr>
          <p:cNvPr id="7" name="TextBox 6"/>
          <p:cNvSpPr txBox="1"/>
          <p:nvPr/>
        </p:nvSpPr>
        <p:spPr>
          <a:xfrm>
            <a:off x="2010578" y="3136087"/>
            <a:ext cx="4784075" cy="415498"/>
          </a:xfrm>
          <a:prstGeom prst="rect">
            <a:avLst/>
          </a:prstGeom>
          <a:noFill/>
        </p:spPr>
        <p:txBody>
          <a:bodyPr wrap="square" rtlCol="0">
            <a:spAutoFit/>
          </a:bodyPr>
          <a:lstStyle/>
          <a:p>
            <a:pPr algn="ctr"/>
            <a:r>
              <a:rPr lang="en-US" sz="2100" dirty="0">
                <a:latin typeface="Sylfaen" charset="0"/>
                <a:ea typeface="Sylfaen" charset="0"/>
                <a:cs typeface="Sylfaen" charset="0"/>
              </a:rPr>
              <a:t>Making friends</a:t>
            </a:r>
          </a:p>
        </p:txBody>
      </p:sp>
      <p:sp>
        <p:nvSpPr>
          <p:cNvPr id="8" name="TextBox 7"/>
          <p:cNvSpPr txBox="1"/>
          <p:nvPr/>
        </p:nvSpPr>
        <p:spPr>
          <a:xfrm>
            <a:off x="2010578" y="3528502"/>
            <a:ext cx="4784075" cy="415498"/>
          </a:xfrm>
          <a:prstGeom prst="rect">
            <a:avLst/>
          </a:prstGeom>
          <a:noFill/>
        </p:spPr>
        <p:txBody>
          <a:bodyPr wrap="square" rtlCol="0">
            <a:spAutoFit/>
          </a:bodyPr>
          <a:lstStyle/>
          <a:p>
            <a:pPr algn="ctr"/>
            <a:r>
              <a:rPr lang="en-US" sz="2100" dirty="0">
                <a:latin typeface="Sylfaen" charset="0"/>
                <a:ea typeface="Sylfaen" charset="0"/>
                <a:cs typeface="Sylfaen" charset="0"/>
              </a:rPr>
              <a:t>Work/life balance</a:t>
            </a:r>
          </a:p>
        </p:txBody>
      </p:sp>
      <p:sp>
        <p:nvSpPr>
          <p:cNvPr id="9" name="TextBox 8"/>
          <p:cNvSpPr txBox="1"/>
          <p:nvPr/>
        </p:nvSpPr>
        <p:spPr>
          <a:xfrm>
            <a:off x="2010578" y="3920917"/>
            <a:ext cx="4784075" cy="415498"/>
          </a:xfrm>
          <a:prstGeom prst="rect">
            <a:avLst/>
          </a:prstGeom>
          <a:noFill/>
        </p:spPr>
        <p:txBody>
          <a:bodyPr wrap="square" rtlCol="0">
            <a:spAutoFit/>
          </a:bodyPr>
          <a:lstStyle/>
          <a:p>
            <a:pPr algn="ctr"/>
            <a:r>
              <a:rPr lang="en-US" sz="2100" dirty="0">
                <a:latin typeface="Sylfaen" charset="0"/>
                <a:ea typeface="Sylfaen" charset="0"/>
                <a:cs typeface="Sylfaen" charset="0"/>
              </a:rPr>
              <a:t>Networking</a:t>
            </a:r>
          </a:p>
        </p:txBody>
      </p:sp>
      <p:sp>
        <p:nvSpPr>
          <p:cNvPr id="10" name="TextBox 9"/>
          <p:cNvSpPr txBox="1"/>
          <p:nvPr/>
        </p:nvSpPr>
        <p:spPr>
          <a:xfrm>
            <a:off x="2010578" y="4313332"/>
            <a:ext cx="4784075" cy="415498"/>
          </a:xfrm>
          <a:prstGeom prst="rect">
            <a:avLst/>
          </a:prstGeom>
          <a:noFill/>
        </p:spPr>
        <p:txBody>
          <a:bodyPr wrap="square" rtlCol="0">
            <a:spAutoFit/>
          </a:bodyPr>
          <a:lstStyle/>
          <a:p>
            <a:pPr algn="ctr"/>
            <a:r>
              <a:rPr lang="en-US" sz="2100" dirty="0">
                <a:latin typeface="Sylfaen" charset="0"/>
                <a:ea typeface="Sylfaen" charset="0"/>
                <a:cs typeface="Sylfaen" charset="0"/>
              </a:rPr>
              <a:t>Sense of belonging</a:t>
            </a:r>
          </a:p>
        </p:txBody>
      </p:sp>
      <p:sp>
        <p:nvSpPr>
          <p:cNvPr id="11" name="TextBox 10"/>
          <p:cNvSpPr txBox="1"/>
          <p:nvPr/>
        </p:nvSpPr>
        <p:spPr>
          <a:xfrm>
            <a:off x="2010578" y="5098162"/>
            <a:ext cx="4784075" cy="415498"/>
          </a:xfrm>
          <a:prstGeom prst="rect">
            <a:avLst/>
          </a:prstGeom>
          <a:noFill/>
        </p:spPr>
        <p:txBody>
          <a:bodyPr wrap="square" rtlCol="0">
            <a:spAutoFit/>
          </a:bodyPr>
          <a:lstStyle/>
          <a:p>
            <a:pPr algn="ctr"/>
            <a:r>
              <a:rPr lang="en-US" sz="2100" dirty="0">
                <a:latin typeface="Sylfaen" charset="0"/>
                <a:ea typeface="Sylfaen" charset="0"/>
                <a:cs typeface="Sylfaen" charset="0"/>
              </a:rPr>
              <a:t>Having fun</a:t>
            </a:r>
          </a:p>
        </p:txBody>
      </p:sp>
      <p:sp>
        <p:nvSpPr>
          <p:cNvPr id="12" name="TextBox 11"/>
          <p:cNvSpPr txBox="1"/>
          <p:nvPr/>
        </p:nvSpPr>
        <p:spPr>
          <a:xfrm>
            <a:off x="2010578" y="4707429"/>
            <a:ext cx="4784075" cy="415498"/>
          </a:xfrm>
          <a:prstGeom prst="rect">
            <a:avLst/>
          </a:prstGeom>
          <a:noFill/>
        </p:spPr>
        <p:txBody>
          <a:bodyPr wrap="square" rtlCol="0">
            <a:spAutoFit/>
          </a:bodyPr>
          <a:lstStyle/>
          <a:p>
            <a:pPr algn="ctr"/>
            <a:r>
              <a:rPr lang="en-US" sz="2100" dirty="0">
                <a:latin typeface="Sylfaen" charset="0"/>
                <a:ea typeface="Sylfaen" charset="0"/>
                <a:cs typeface="Sylfaen" charset="0"/>
              </a:rPr>
              <a:t>Leadership opportunities</a:t>
            </a:r>
          </a:p>
        </p:txBody>
      </p:sp>
    </p:spTree>
    <p:extLst>
      <p:ext uri="{BB962C8B-B14F-4D97-AF65-F5344CB8AC3E}">
        <p14:creationId xmlns:p14="http://schemas.microsoft.com/office/powerpoint/2010/main" val="6949901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51842" y="1427373"/>
            <a:ext cx="5840317" cy="600164"/>
          </a:xfrm>
          <a:prstGeom prst="rect">
            <a:avLst/>
          </a:prstGeom>
          <a:noFill/>
        </p:spPr>
        <p:txBody>
          <a:bodyPr wrap="square" rtlCol="0">
            <a:spAutoFit/>
          </a:bodyPr>
          <a:lstStyle/>
          <a:p>
            <a:pPr algn="ctr"/>
            <a:r>
              <a:rPr lang="en-US" sz="3300" u="sng" dirty="0">
                <a:ln w="0"/>
                <a:effectLst>
                  <a:outerShdw blurRad="38100" dist="19050" dir="2700000" algn="tl" rotWithShape="0">
                    <a:schemeClr val="dk1">
                      <a:alpha val="40000"/>
                    </a:schemeClr>
                  </a:outerShdw>
                </a:effectLst>
                <a:latin typeface="Sylfaen" charset="0"/>
                <a:ea typeface="Sylfaen" charset="0"/>
                <a:cs typeface="Sylfaen" charset="0"/>
              </a:rPr>
              <a:t>Uni Should Be FUN!</a:t>
            </a:r>
            <a:endParaRPr lang="en-US" sz="3300" u="sng" dirty="0">
              <a:latin typeface="Sylfaen" charset="0"/>
              <a:ea typeface="Sylfaen" charset="0"/>
              <a:cs typeface="Sylfaen"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30529" y="2134257"/>
            <a:ext cx="5882943" cy="3559066"/>
          </a:xfrm>
          <a:prstGeom prst="rect">
            <a:avLst/>
          </a:prstGeom>
        </p:spPr>
      </p:pic>
    </p:spTree>
    <p:extLst>
      <p:ext uri="{BB962C8B-B14F-4D97-AF65-F5344CB8AC3E}">
        <p14:creationId xmlns:p14="http://schemas.microsoft.com/office/powerpoint/2010/main" val="55858013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179963" y="1258625"/>
            <a:ext cx="4784075" cy="600164"/>
          </a:xfrm>
          <a:prstGeom prst="rect">
            <a:avLst/>
          </a:prstGeom>
          <a:noFill/>
        </p:spPr>
        <p:txBody>
          <a:bodyPr wrap="square" rtlCol="0">
            <a:spAutoFit/>
          </a:bodyPr>
          <a:lstStyle/>
          <a:p>
            <a:pPr algn="ctr"/>
            <a:r>
              <a:rPr lang="en-US" sz="3300" u="sng" dirty="0">
                <a:ln w="0"/>
                <a:effectLst>
                  <a:outerShdw blurRad="38100" dist="19050" dir="2700000" algn="tl" rotWithShape="0">
                    <a:schemeClr val="dk1">
                      <a:alpha val="40000"/>
                    </a:schemeClr>
                  </a:outerShdw>
                </a:effectLst>
                <a:latin typeface="Sylfaen" charset="0"/>
                <a:ea typeface="Sylfaen" charset="0"/>
                <a:cs typeface="Sylfaen" charset="0"/>
              </a:rPr>
              <a:t>What on Earth is SciSoc?</a:t>
            </a:r>
            <a:endParaRPr lang="en-US" sz="3300" u="sng" dirty="0">
              <a:latin typeface="Sylfaen" charset="0"/>
              <a:ea typeface="Sylfaen" charset="0"/>
              <a:cs typeface="Sylfaen" charset="0"/>
            </a:endParaRPr>
          </a:p>
        </p:txBody>
      </p:sp>
      <p:sp>
        <p:nvSpPr>
          <p:cNvPr id="6" name="TextBox 5"/>
          <p:cNvSpPr txBox="1"/>
          <p:nvPr/>
        </p:nvSpPr>
        <p:spPr>
          <a:xfrm>
            <a:off x="2179963" y="1808365"/>
            <a:ext cx="4784075" cy="923330"/>
          </a:xfrm>
          <a:prstGeom prst="rect">
            <a:avLst/>
          </a:prstGeom>
          <a:noFill/>
        </p:spPr>
        <p:txBody>
          <a:bodyPr wrap="square" rtlCol="0">
            <a:spAutoFit/>
          </a:bodyPr>
          <a:lstStyle/>
          <a:p>
            <a:pPr algn="ctr"/>
            <a:r>
              <a:rPr lang="en-US" sz="2700" dirty="0">
                <a:latin typeface="Sylfaen" charset="0"/>
                <a:ea typeface="Sylfaen" charset="0"/>
                <a:cs typeface="Sylfaen" charset="0"/>
              </a:rPr>
              <a:t>(The University of Sydney Science Society)</a:t>
            </a:r>
          </a:p>
        </p:txBody>
      </p:sp>
      <p:sp>
        <p:nvSpPr>
          <p:cNvPr id="7" name="TextBox 6"/>
          <p:cNvSpPr txBox="1"/>
          <p:nvPr/>
        </p:nvSpPr>
        <p:spPr>
          <a:xfrm>
            <a:off x="2010578" y="3136087"/>
            <a:ext cx="4784075" cy="415498"/>
          </a:xfrm>
          <a:prstGeom prst="rect">
            <a:avLst/>
          </a:prstGeom>
          <a:noFill/>
        </p:spPr>
        <p:txBody>
          <a:bodyPr wrap="square" rtlCol="0">
            <a:spAutoFit/>
          </a:bodyPr>
          <a:lstStyle/>
          <a:p>
            <a:pPr algn="ctr"/>
            <a:r>
              <a:rPr lang="en-US" sz="2100" dirty="0">
                <a:latin typeface="Sylfaen" charset="0"/>
                <a:ea typeface="Sylfaen" charset="0"/>
                <a:cs typeface="Sylfaen" charset="0"/>
              </a:rPr>
              <a:t>Making friends</a:t>
            </a:r>
          </a:p>
        </p:txBody>
      </p:sp>
      <p:sp>
        <p:nvSpPr>
          <p:cNvPr id="8" name="TextBox 7"/>
          <p:cNvSpPr txBox="1"/>
          <p:nvPr/>
        </p:nvSpPr>
        <p:spPr>
          <a:xfrm>
            <a:off x="2010578" y="3528502"/>
            <a:ext cx="4784075" cy="415498"/>
          </a:xfrm>
          <a:prstGeom prst="rect">
            <a:avLst/>
          </a:prstGeom>
          <a:noFill/>
        </p:spPr>
        <p:txBody>
          <a:bodyPr wrap="square" rtlCol="0">
            <a:spAutoFit/>
          </a:bodyPr>
          <a:lstStyle/>
          <a:p>
            <a:pPr algn="ctr"/>
            <a:r>
              <a:rPr lang="en-US" sz="2100" dirty="0">
                <a:latin typeface="Sylfaen" charset="0"/>
                <a:ea typeface="Sylfaen" charset="0"/>
                <a:cs typeface="Sylfaen" charset="0"/>
              </a:rPr>
              <a:t>Work/life balance</a:t>
            </a:r>
          </a:p>
        </p:txBody>
      </p:sp>
      <p:sp>
        <p:nvSpPr>
          <p:cNvPr id="9" name="TextBox 8"/>
          <p:cNvSpPr txBox="1"/>
          <p:nvPr/>
        </p:nvSpPr>
        <p:spPr>
          <a:xfrm>
            <a:off x="2010578" y="3920917"/>
            <a:ext cx="4784075" cy="415498"/>
          </a:xfrm>
          <a:prstGeom prst="rect">
            <a:avLst/>
          </a:prstGeom>
          <a:noFill/>
        </p:spPr>
        <p:txBody>
          <a:bodyPr wrap="square" rtlCol="0">
            <a:spAutoFit/>
          </a:bodyPr>
          <a:lstStyle/>
          <a:p>
            <a:pPr algn="ctr"/>
            <a:r>
              <a:rPr lang="en-US" sz="2100" dirty="0">
                <a:latin typeface="Sylfaen" charset="0"/>
                <a:ea typeface="Sylfaen" charset="0"/>
                <a:cs typeface="Sylfaen" charset="0"/>
              </a:rPr>
              <a:t>Networking</a:t>
            </a:r>
          </a:p>
        </p:txBody>
      </p:sp>
      <p:sp>
        <p:nvSpPr>
          <p:cNvPr id="10" name="TextBox 9"/>
          <p:cNvSpPr txBox="1"/>
          <p:nvPr/>
        </p:nvSpPr>
        <p:spPr>
          <a:xfrm>
            <a:off x="2010578" y="4313332"/>
            <a:ext cx="4784075" cy="415498"/>
          </a:xfrm>
          <a:prstGeom prst="rect">
            <a:avLst/>
          </a:prstGeom>
          <a:noFill/>
        </p:spPr>
        <p:txBody>
          <a:bodyPr wrap="square" rtlCol="0">
            <a:spAutoFit/>
          </a:bodyPr>
          <a:lstStyle/>
          <a:p>
            <a:pPr algn="ctr"/>
            <a:r>
              <a:rPr lang="en-US" sz="2100" dirty="0">
                <a:latin typeface="Sylfaen" charset="0"/>
                <a:ea typeface="Sylfaen" charset="0"/>
                <a:cs typeface="Sylfaen" charset="0"/>
              </a:rPr>
              <a:t>Sense of belonging</a:t>
            </a:r>
          </a:p>
        </p:txBody>
      </p:sp>
      <p:sp>
        <p:nvSpPr>
          <p:cNvPr id="11" name="TextBox 10"/>
          <p:cNvSpPr txBox="1"/>
          <p:nvPr/>
        </p:nvSpPr>
        <p:spPr>
          <a:xfrm>
            <a:off x="2010578" y="5098162"/>
            <a:ext cx="4784075" cy="415498"/>
          </a:xfrm>
          <a:prstGeom prst="rect">
            <a:avLst/>
          </a:prstGeom>
          <a:noFill/>
        </p:spPr>
        <p:txBody>
          <a:bodyPr wrap="square" rtlCol="0">
            <a:spAutoFit/>
          </a:bodyPr>
          <a:lstStyle/>
          <a:p>
            <a:pPr algn="ctr"/>
            <a:r>
              <a:rPr lang="en-US" sz="2100" dirty="0">
                <a:latin typeface="Sylfaen" charset="0"/>
                <a:ea typeface="Sylfaen" charset="0"/>
                <a:cs typeface="Sylfaen" charset="0"/>
              </a:rPr>
              <a:t>Having fun</a:t>
            </a:r>
          </a:p>
        </p:txBody>
      </p:sp>
      <p:sp>
        <p:nvSpPr>
          <p:cNvPr id="12" name="TextBox 11"/>
          <p:cNvSpPr txBox="1"/>
          <p:nvPr/>
        </p:nvSpPr>
        <p:spPr>
          <a:xfrm>
            <a:off x="2010578" y="4707429"/>
            <a:ext cx="4784075" cy="415498"/>
          </a:xfrm>
          <a:prstGeom prst="rect">
            <a:avLst/>
          </a:prstGeom>
          <a:noFill/>
        </p:spPr>
        <p:txBody>
          <a:bodyPr wrap="square" rtlCol="0">
            <a:spAutoFit/>
          </a:bodyPr>
          <a:lstStyle/>
          <a:p>
            <a:pPr algn="ctr"/>
            <a:r>
              <a:rPr lang="en-US" sz="2100" dirty="0">
                <a:latin typeface="Sylfaen" charset="0"/>
                <a:ea typeface="Sylfaen" charset="0"/>
                <a:cs typeface="Sylfaen" charset="0"/>
              </a:rPr>
              <a:t>Leadership opportunities</a:t>
            </a:r>
          </a:p>
        </p:txBody>
      </p:sp>
    </p:spTree>
    <p:extLst>
      <p:ext uri="{BB962C8B-B14F-4D97-AF65-F5344CB8AC3E}">
        <p14:creationId xmlns:p14="http://schemas.microsoft.com/office/powerpoint/2010/main" val="64063349"/>
      </p:ext>
    </p:extLst>
  </p:cSld>
  <p:clrMapOvr>
    <a:masterClrMapping/>
  </p:clrMapOvr>
  <p:transition spd="slow">
    <p:push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19209" y="1286701"/>
            <a:ext cx="4784075" cy="600164"/>
          </a:xfrm>
          <a:prstGeom prst="rect">
            <a:avLst/>
          </a:prstGeom>
          <a:noFill/>
        </p:spPr>
        <p:txBody>
          <a:bodyPr wrap="square" rtlCol="0">
            <a:spAutoFit/>
          </a:bodyPr>
          <a:lstStyle/>
          <a:p>
            <a:pPr algn="ctr"/>
            <a:r>
              <a:rPr lang="en-US" sz="3300" u="sng" dirty="0">
                <a:ln w="0"/>
                <a:effectLst>
                  <a:outerShdw blurRad="38100" dist="19050" dir="2700000" algn="tl" rotWithShape="0">
                    <a:schemeClr val="dk1">
                      <a:alpha val="40000"/>
                    </a:schemeClr>
                  </a:outerShdw>
                </a:effectLst>
                <a:latin typeface="Sylfaen" charset="0"/>
                <a:ea typeface="Sylfaen" charset="0"/>
                <a:cs typeface="Sylfaen" charset="0"/>
              </a:rPr>
              <a:t>The Bigger Picture</a:t>
            </a:r>
            <a:endParaRPr lang="en-US" sz="3300" u="sng" dirty="0">
              <a:latin typeface="Sylfaen" charset="0"/>
              <a:ea typeface="Sylfaen" charset="0"/>
              <a:cs typeface="Sylfaen" charset="0"/>
            </a:endParaRPr>
          </a:p>
        </p:txBody>
      </p:sp>
      <p:sp>
        <p:nvSpPr>
          <p:cNvPr id="5" name="TextBox 4"/>
          <p:cNvSpPr txBox="1"/>
          <p:nvPr/>
        </p:nvSpPr>
        <p:spPr>
          <a:xfrm>
            <a:off x="2219209" y="2110007"/>
            <a:ext cx="4784075" cy="415498"/>
          </a:xfrm>
          <a:prstGeom prst="rect">
            <a:avLst/>
          </a:prstGeom>
          <a:noFill/>
        </p:spPr>
        <p:txBody>
          <a:bodyPr wrap="square" rtlCol="0">
            <a:spAutoFit/>
          </a:bodyPr>
          <a:lstStyle/>
          <a:p>
            <a:pPr algn="ctr"/>
            <a:r>
              <a:rPr lang="en-US" sz="2100" dirty="0">
                <a:latin typeface="Sylfaen" charset="0"/>
                <a:ea typeface="Sylfaen" charset="0"/>
                <a:cs typeface="Sylfaen" charset="0"/>
              </a:rPr>
              <a:t>1 of 200+ Societies</a:t>
            </a:r>
          </a:p>
        </p:txBody>
      </p:sp>
      <p:sp>
        <p:nvSpPr>
          <p:cNvPr id="6" name="TextBox 5"/>
          <p:cNvSpPr txBox="1"/>
          <p:nvPr/>
        </p:nvSpPr>
        <p:spPr>
          <a:xfrm>
            <a:off x="2219209" y="3387289"/>
            <a:ext cx="4784075" cy="415498"/>
          </a:xfrm>
          <a:prstGeom prst="rect">
            <a:avLst/>
          </a:prstGeom>
          <a:noFill/>
        </p:spPr>
        <p:txBody>
          <a:bodyPr wrap="square" rtlCol="0">
            <a:spAutoFit/>
          </a:bodyPr>
          <a:lstStyle/>
          <a:p>
            <a:pPr algn="ctr"/>
            <a:r>
              <a:rPr lang="en-US" sz="2100" dirty="0">
                <a:latin typeface="Sylfaen" charset="0"/>
                <a:ea typeface="Sylfaen" charset="0"/>
                <a:cs typeface="Sylfaen" charset="0"/>
              </a:rPr>
              <a:t>ACCESS Membership</a:t>
            </a:r>
          </a:p>
        </p:txBody>
      </p:sp>
      <p:sp>
        <p:nvSpPr>
          <p:cNvPr id="8" name="TextBox 7"/>
          <p:cNvSpPr txBox="1"/>
          <p:nvPr/>
        </p:nvSpPr>
        <p:spPr>
          <a:xfrm>
            <a:off x="2219209" y="2748648"/>
            <a:ext cx="4784075" cy="415498"/>
          </a:xfrm>
          <a:prstGeom prst="rect">
            <a:avLst/>
          </a:prstGeom>
          <a:noFill/>
        </p:spPr>
        <p:txBody>
          <a:bodyPr wrap="square" rtlCol="0">
            <a:spAutoFit/>
          </a:bodyPr>
          <a:lstStyle/>
          <a:p>
            <a:pPr algn="ctr"/>
            <a:r>
              <a:rPr lang="en-US" sz="2100" dirty="0">
                <a:latin typeface="Sylfaen" charset="0"/>
                <a:ea typeface="Sylfaen" charset="0"/>
                <a:cs typeface="Sylfaen" charset="0"/>
              </a:rPr>
              <a:t>OWeek &amp; Transition Workshop</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0539" y="4025930"/>
            <a:ext cx="2101416" cy="1648169"/>
          </a:xfrm>
          <a:prstGeom prst="rect">
            <a:avLst/>
          </a:prstGeom>
        </p:spPr>
      </p:pic>
    </p:spTree>
    <p:extLst>
      <p:ext uri="{BB962C8B-B14F-4D97-AF65-F5344CB8AC3E}">
        <p14:creationId xmlns:p14="http://schemas.microsoft.com/office/powerpoint/2010/main" val="67191394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1+#ppt_w/2"/>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3"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1+#ppt_w/2"/>
                                          </p:val>
                                        </p:tav>
                                        <p:tav tm="100000">
                                          <p:val>
                                            <p:strVal val="#ppt_x"/>
                                          </p:val>
                                        </p:tav>
                                      </p:tavLst>
                                    </p:anim>
                                    <p:anim calcmode="lin" valueType="num">
                                      <p:cBhvr additive="base">
                                        <p:cTn id="20"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2"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0-#ppt_w/2"/>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txBox="1">
            <a:spLocks/>
          </p:cNvSpPr>
          <p:nvPr/>
        </p:nvSpPr>
        <p:spPr bwMode="auto">
          <a:xfrm>
            <a:off x="323850" y="2276475"/>
            <a:ext cx="33845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Lucida Grande" charset="0"/>
              <a:buChar char="–"/>
              <a:defRPr sz="2000">
                <a:solidFill>
                  <a:schemeClr val="tx1"/>
                </a:solidFill>
                <a:latin typeface="Tw Cen MT" panose="020B0602020104020603" pitchFamily="34" charset="0"/>
                <a:ea typeface="ＭＳ Ｐゴシック" panose="020B0600070205080204" pitchFamily="34" charset="-128"/>
                <a:cs typeface="Tw Cen MT" panose="020B0602020104020603" pitchFamily="34" charset="0"/>
              </a:defRPr>
            </a:lvl1pPr>
            <a:lvl2pPr marL="742950" indent="-285750" defTabSz="457200">
              <a:spcBef>
                <a:spcPct val="20000"/>
              </a:spcBef>
              <a:buFont typeface="Arial" panose="020B0604020202020204" pitchFamily="34" charset="0"/>
              <a:buChar char="–"/>
              <a:defRPr sz="2000">
                <a:solidFill>
                  <a:schemeClr val="tx1"/>
                </a:solidFill>
                <a:latin typeface="Tw Cen MT" panose="020B0602020104020603" pitchFamily="34" charset="0"/>
                <a:ea typeface="ＭＳ Ｐゴシック" panose="020B0600070205080204" pitchFamily="34" charset="-128"/>
                <a:cs typeface="Tw Cen MT" panose="020B0602020104020603" pitchFamily="34" charset="0"/>
              </a:defRPr>
            </a:lvl2pPr>
            <a:lvl3pPr marL="1143000" indent="-228600" defTabSz="457200">
              <a:spcBef>
                <a:spcPct val="20000"/>
              </a:spcBef>
              <a:buFont typeface="Arial" panose="020B0604020202020204" pitchFamily="34" charset="0"/>
              <a:buChar char="•"/>
              <a:defRPr sz="2000">
                <a:solidFill>
                  <a:schemeClr val="tx1"/>
                </a:solidFill>
                <a:latin typeface="Tw Cen MT" panose="020B0602020104020603" pitchFamily="34" charset="0"/>
                <a:ea typeface="ＭＳ Ｐゴシック" panose="020B0600070205080204" pitchFamily="34" charset="-128"/>
                <a:cs typeface="Tw Cen MT" panose="020B0602020104020603" pitchFamily="34" charset="0"/>
              </a:defRPr>
            </a:lvl3pPr>
            <a:lvl4pPr marL="1600200" indent="-228600" defTabSz="457200">
              <a:spcBef>
                <a:spcPct val="20000"/>
              </a:spcBef>
              <a:buFont typeface="Arial" panose="020B0604020202020204" pitchFamily="34" charset="0"/>
              <a:buChar char="–"/>
              <a:defRPr sz="2000">
                <a:solidFill>
                  <a:schemeClr val="tx1"/>
                </a:solidFill>
                <a:latin typeface="Tw Cen MT" panose="020B0602020104020603" pitchFamily="34" charset="0"/>
                <a:ea typeface="ＭＳ Ｐゴシック" panose="020B0600070205080204" pitchFamily="34" charset="-128"/>
                <a:cs typeface="Tw Cen MT" panose="020B0602020104020603" pitchFamily="34" charset="0"/>
              </a:defRPr>
            </a:lvl4pPr>
            <a:lvl5pPr marL="2057400" indent="-228600" defTabSz="457200">
              <a:spcBef>
                <a:spcPct val="20000"/>
              </a:spcBef>
              <a:buFont typeface="Arial" panose="020B0604020202020204" pitchFamily="34" charset="0"/>
              <a:buChar char="»"/>
              <a:defRPr sz="2000">
                <a:solidFill>
                  <a:schemeClr val="tx1"/>
                </a:solidFill>
                <a:latin typeface="Tw Cen MT" panose="020B0602020104020603" pitchFamily="34" charset="0"/>
                <a:ea typeface="ＭＳ Ｐゴシック" panose="020B0600070205080204" pitchFamily="34" charset="-128"/>
                <a:cs typeface="Tw Cen MT" panose="020B0602020104020603"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w Cen MT" panose="020B0602020104020603" pitchFamily="34" charset="0"/>
                <a:ea typeface="ＭＳ Ｐゴシック" panose="020B0600070205080204" pitchFamily="34" charset="-128"/>
                <a:cs typeface="Tw Cen MT" panose="020B0602020104020603"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w Cen MT" panose="020B0602020104020603" pitchFamily="34" charset="0"/>
                <a:ea typeface="ＭＳ Ｐゴシック" panose="020B0600070205080204" pitchFamily="34" charset="-128"/>
                <a:cs typeface="Tw Cen MT" panose="020B0602020104020603"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w Cen MT" panose="020B0602020104020603" pitchFamily="34" charset="0"/>
                <a:ea typeface="ＭＳ Ｐゴシック" panose="020B0600070205080204" pitchFamily="34" charset="-128"/>
                <a:cs typeface="Tw Cen MT" panose="020B0602020104020603"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w Cen MT" panose="020B0602020104020603" pitchFamily="34" charset="0"/>
                <a:ea typeface="ＭＳ Ｐゴシック" panose="020B0600070205080204" pitchFamily="34" charset="-128"/>
                <a:cs typeface="Tw Cen MT" panose="020B0602020104020603" pitchFamily="34" charset="0"/>
              </a:defRPr>
            </a:lvl9pPr>
          </a:lstStyle>
          <a:p>
            <a:pPr eaLnBrk="1" hangingPunct="1">
              <a:spcBef>
                <a:spcPct val="0"/>
              </a:spcBef>
              <a:buFontTx/>
              <a:buNone/>
            </a:pPr>
            <a:r>
              <a:rPr lang="en-US" altLang="en-US" sz="2800" b="1">
                <a:solidFill>
                  <a:schemeClr val="bg1"/>
                </a:solidFill>
              </a:rPr>
              <a:t>Welcome &amp; Introductions</a:t>
            </a:r>
          </a:p>
        </p:txBody>
      </p:sp>
      <p:sp>
        <p:nvSpPr>
          <p:cNvPr id="41986" name="Title 1"/>
          <p:cNvSpPr txBox="1">
            <a:spLocks/>
          </p:cNvSpPr>
          <p:nvPr/>
        </p:nvSpPr>
        <p:spPr bwMode="auto">
          <a:xfrm>
            <a:off x="334963" y="3716338"/>
            <a:ext cx="42227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Lucida Grande" charset="0"/>
              <a:buChar char="–"/>
              <a:defRPr sz="2000">
                <a:solidFill>
                  <a:schemeClr val="tx1"/>
                </a:solidFill>
                <a:latin typeface="Tw Cen MT" panose="020B0602020104020603" pitchFamily="34" charset="0"/>
                <a:ea typeface="ＭＳ Ｐゴシック" panose="020B0600070205080204" pitchFamily="34" charset="-128"/>
                <a:cs typeface="Tw Cen MT" panose="020B0602020104020603" pitchFamily="34" charset="0"/>
              </a:defRPr>
            </a:lvl1pPr>
            <a:lvl2pPr marL="742950" indent="-285750" defTabSz="457200">
              <a:spcBef>
                <a:spcPct val="20000"/>
              </a:spcBef>
              <a:buFont typeface="Arial" panose="020B0604020202020204" pitchFamily="34" charset="0"/>
              <a:buChar char="–"/>
              <a:defRPr sz="2000">
                <a:solidFill>
                  <a:schemeClr val="tx1"/>
                </a:solidFill>
                <a:latin typeface="Tw Cen MT" panose="020B0602020104020603" pitchFamily="34" charset="0"/>
                <a:ea typeface="ＭＳ Ｐゴシック" panose="020B0600070205080204" pitchFamily="34" charset="-128"/>
                <a:cs typeface="Tw Cen MT" panose="020B0602020104020603" pitchFamily="34" charset="0"/>
              </a:defRPr>
            </a:lvl2pPr>
            <a:lvl3pPr marL="1143000" indent="-228600" defTabSz="457200">
              <a:spcBef>
                <a:spcPct val="20000"/>
              </a:spcBef>
              <a:buFont typeface="Arial" panose="020B0604020202020204" pitchFamily="34" charset="0"/>
              <a:buChar char="•"/>
              <a:defRPr sz="2000">
                <a:solidFill>
                  <a:schemeClr val="tx1"/>
                </a:solidFill>
                <a:latin typeface="Tw Cen MT" panose="020B0602020104020603" pitchFamily="34" charset="0"/>
                <a:ea typeface="ＭＳ Ｐゴシック" panose="020B0600070205080204" pitchFamily="34" charset="-128"/>
                <a:cs typeface="Tw Cen MT" panose="020B0602020104020603" pitchFamily="34" charset="0"/>
              </a:defRPr>
            </a:lvl3pPr>
            <a:lvl4pPr marL="1600200" indent="-228600" defTabSz="457200">
              <a:spcBef>
                <a:spcPct val="20000"/>
              </a:spcBef>
              <a:buFont typeface="Arial" panose="020B0604020202020204" pitchFamily="34" charset="0"/>
              <a:buChar char="–"/>
              <a:defRPr sz="2000">
                <a:solidFill>
                  <a:schemeClr val="tx1"/>
                </a:solidFill>
                <a:latin typeface="Tw Cen MT" panose="020B0602020104020603" pitchFamily="34" charset="0"/>
                <a:ea typeface="ＭＳ Ｐゴシック" panose="020B0600070205080204" pitchFamily="34" charset="-128"/>
                <a:cs typeface="Tw Cen MT" panose="020B0602020104020603" pitchFamily="34" charset="0"/>
              </a:defRPr>
            </a:lvl4pPr>
            <a:lvl5pPr marL="2057400" indent="-228600" defTabSz="457200">
              <a:spcBef>
                <a:spcPct val="20000"/>
              </a:spcBef>
              <a:buFont typeface="Arial" panose="020B0604020202020204" pitchFamily="34" charset="0"/>
              <a:buChar char="»"/>
              <a:defRPr sz="2000">
                <a:solidFill>
                  <a:schemeClr val="tx1"/>
                </a:solidFill>
                <a:latin typeface="Tw Cen MT" panose="020B0602020104020603" pitchFamily="34" charset="0"/>
                <a:ea typeface="ＭＳ Ｐゴシック" panose="020B0600070205080204" pitchFamily="34" charset="-128"/>
                <a:cs typeface="Tw Cen MT" panose="020B0602020104020603"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w Cen MT" panose="020B0602020104020603" pitchFamily="34" charset="0"/>
                <a:ea typeface="ＭＳ Ｐゴシック" panose="020B0600070205080204" pitchFamily="34" charset="-128"/>
                <a:cs typeface="Tw Cen MT" panose="020B0602020104020603"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w Cen MT" panose="020B0602020104020603" pitchFamily="34" charset="0"/>
                <a:ea typeface="ＭＳ Ｐゴシック" panose="020B0600070205080204" pitchFamily="34" charset="-128"/>
                <a:cs typeface="Tw Cen MT" panose="020B0602020104020603"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w Cen MT" panose="020B0602020104020603" pitchFamily="34" charset="0"/>
                <a:ea typeface="ＭＳ Ｐゴシック" panose="020B0600070205080204" pitchFamily="34" charset="-128"/>
                <a:cs typeface="Tw Cen MT" panose="020B0602020104020603"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w Cen MT" panose="020B0602020104020603" pitchFamily="34" charset="0"/>
                <a:ea typeface="ＭＳ Ｐゴシック" panose="020B0600070205080204" pitchFamily="34" charset="-128"/>
                <a:cs typeface="Tw Cen MT" panose="020B0602020104020603" pitchFamily="34" charset="0"/>
              </a:defRPr>
            </a:lvl9pPr>
          </a:lstStyle>
          <a:p>
            <a:pPr eaLnBrk="1" hangingPunct="1">
              <a:spcBef>
                <a:spcPct val="0"/>
              </a:spcBef>
              <a:buFontTx/>
              <a:buNone/>
            </a:pPr>
            <a:r>
              <a:rPr lang="en-US" altLang="en-US" sz="2400"/>
              <a:t>Professor Trevor Hambley</a:t>
            </a:r>
          </a:p>
          <a:p>
            <a:pPr eaLnBrk="1" hangingPunct="1">
              <a:spcBef>
                <a:spcPct val="0"/>
              </a:spcBef>
              <a:buFontTx/>
              <a:buNone/>
            </a:pPr>
            <a:r>
              <a:rPr lang="en-US" altLang="en-US"/>
              <a:t>Dean of Science</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179963" y="1286701"/>
            <a:ext cx="4784075" cy="600164"/>
          </a:xfrm>
          <a:prstGeom prst="rect">
            <a:avLst/>
          </a:prstGeom>
          <a:noFill/>
        </p:spPr>
        <p:txBody>
          <a:bodyPr wrap="square" rtlCol="0">
            <a:spAutoFit/>
          </a:bodyPr>
          <a:lstStyle/>
          <a:p>
            <a:pPr algn="ctr"/>
            <a:r>
              <a:rPr lang="en-US" sz="3300" u="sng" dirty="0">
                <a:ln w="0"/>
                <a:effectLst>
                  <a:outerShdw blurRad="38100" dist="19050" dir="2700000" algn="tl" rotWithShape="0">
                    <a:schemeClr val="dk1">
                      <a:alpha val="40000"/>
                    </a:schemeClr>
                  </a:outerShdw>
                </a:effectLst>
                <a:latin typeface="Sylfaen" charset="0"/>
                <a:ea typeface="Sylfaen" charset="0"/>
                <a:cs typeface="Sylfaen" charset="0"/>
              </a:rPr>
              <a:t>Contact/Follow Us</a:t>
            </a:r>
            <a:endParaRPr lang="en-US" sz="3300" u="sng" dirty="0">
              <a:latin typeface="Sylfaen" charset="0"/>
              <a:ea typeface="Sylfaen" charset="0"/>
              <a:cs typeface="Sylfaen" charset="0"/>
            </a:endParaRPr>
          </a:p>
        </p:txBody>
      </p:sp>
      <p:sp>
        <p:nvSpPr>
          <p:cNvPr id="6" name="TextBox 5"/>
          <p:cNvSpPr txBox="1"/>
          <p:nvPr/>
        </p:nvSpPr>
        <p:spPr>
          <a:xfrm>
            <a:off x="1805734" y="2407463"/>
            <a:ext cx="5532533" cy="830997"/>
          </a:xfrm>
          <a:prstGeom prst="rect">
            <a:avLst/>
          </a:prstGeom>
          <a:noFill/>
        </p:spPr>
        <p:txBody>
          <a:bodyPr wrap="square" rtlCol="0">
            <a:spAutoFit/>
          </a:bodyPr>
          <a:lstStyle/>
          <a:p>
            <a:pPr algn="ctr"/>
            <a:r>
              <a:rPr lang="en-US" sz="2400" u="sng" dirty="0">
                <a:latin typeface="Sylfaen" charset="0"/>
                <a:ea typeface="Sylfaen" charset="0"/>
                <a:cs typeface="Sylfaen" charset="0"/>
              </a:rPr>
              <a:t>Facebook:</a:t>
            </a:r>
            <a:r>
              <a:rPr lang="en-US" sz="2400" dirty="0">
                <a:latin typeface="Sylfaen" charset="0"/>
                <a:ea typeface="Sylfaen" charset="0"/>
                <a:cs typeface="Sylfaen" charset="0"/>
              </a:rPr>
              <a:t> </a:t>
            </a:r>
            <a:r>
              <a:rPr lang="en-US" sz="2400" dirty="0" err="1">
                <a:latin typeface="Sylfaen" charset="0"/>
                <a:ea typeface="Sylfaen" charset="0"/>
                <a:cs typeface="Sylfaen" charset="0"/>
              </a:rPr>
              <a:t>www.facebook.com</a:t>
            </a:r>
            <a:r>
              <a:rPr lang="en-US" sz="2400" dirty="0">
                <a:latin typeface="Sylfaen" charset="0"/>
                <a:ea typeface="Sylfaen" charset="0"/>
                <a:cs typeface="Sylfaen" charset="0"/>
              </a:rPr>
              <a:t>/</a:t>
            </a:r>
            <a:r>
              <a:rPr lang="en-US" sz="2400" dirty="0" err="1">
                <a:latin typeface="Sylfaen" charset="0"/>
                <a:ea typeface="Sylfaen" charset="0"/>
                <a:cs typeface="Sylfaen" charset="0"/>
              </a:rPr>
              <a:t>scisocusyd</a:t>
            </a:r>
            <a:r>
              <a:rPr lang="en-US" sz="2400" dirty="0">
                <a:latin typeface="Sylfaen" charset="0"/>
                <a:ea typeface="Sylfaen" charset="0"/>
                <a:cs typeface="Sylfaen" charset="0"/>
              </a:rPr>
              <a:t> </a:t>
            </a:r>
          </a:p>
          <a:p>
            <a:pPr algn="ctr"/>
            <a:r>
              <a:rPr lang="en-US" sz="2400" dirty="0">
                <a:latin typeface="Sylfaen" charset="0"/>
                <a:ea typeface="Sylfaen" charset="0"/>
                <a:cs typeface="Sylfaen" charset="0"/>
              </a:rPr>
              <a:t>or search for </a:t>
            </a:r>
            <a:r>
              <a:rPr lang="en-US" sz="2400" dirty="0" err="1">
                <a:latin typeface="Sylfaen" charset="0"/>
                <a:ea typeface="Sylfaen" charset="0"/>
                <a:cs typeface="Sylfaen" charset="0"/>
              </a:rPr>
              <a:t>scisocusyd</a:t>
            </a:r>
            <a:endParaRPr lang="en-US" sz="2400" dirty="0">
              <a:latin typeface="Sylfaen" charset="0"/>
              <a:ea typeface="Sylfaen" charset="0"/>
              <a:cs typeface="Sylfaen" charset="0"/>
            </a:endParaRPr>
          </a:p>
        </p:txBody>
      </p:sp>
      <p:sp>
        <p:nvSpPr>
          <p:cNvPr id="7" name="TextBox 6"/>
          <p:cNvSpPr txBox="1"/>
          <p:nvPr/>
        </p:nvSpPr>
        <p:spPr>
          <a:xfrm>
            <a:off x="2179963" y="4210405"/>
            <a:ext cx="4784075" cy="461665"/>
          </a:xfrm>
          <a:prstGeom prst="rect">
            <a:avLst/>
          </a:prstGeom>
          <a:noFill/>
        </p:spPr>
        <p:txBody>
          <a:bodyPr wrap="square" rtlCol="0">
            <a:spAutoFit/>
          </a:bodyPr>
          <a:lstStyle/>
          <a:p>
            <a:pPr algn="ctr"/>
            <a:r>
              <a:rPr lang="en-US" sz="2400" u="sng" dirty="0">
                <a:latin typeface="Sylfaen" charset="0"/>
                <a:ea typeface="Sylfaen" charset="0"/>
                <a:cs typeface="Sylfaen" charset="0"/>
              </a:rPr>
              <a:t>Email:</a:t>
            </a:r>
            <a:r>
              <a:rPr lang="en-US" sz="2400" dirty="0">
                <a:latin typeface="Sylfaen" charset="0"/>
                <a:ea typeface="Sylfaen" charset="0"/>
                <a:cs typeface="Sylfaen" charset="0"/>
              </a:rPr>
              <a:t> </a:t>
            </a:r>
            <a:r>
              <a:rPr lang="en-US" sz="2400" dirty="0" err="1">
                <a:latin typeface="Sylfaen" charset="0"/>
                <a:ea typeface="Sylfaen" charset="0"/>
                <a:cs typeface="Sylfaen" charset="0"/>
              </a:rPr>
              <a:t>usydscisoc@gmail.com</a:t>
            </a:r>
            <a:endParaRPr lang="en-US" sz="2400" dirty="0">
              <a:latin typeface="Sylfaen" charset="0"/>
              <a:ea typeface="Sylfaen" charset="0"/>
              <a:cs typeface="Sylfaen" charset="0"/>
            </a:endParaRPr>
          </a:p>
        </p:txBody>
      </p:sp>
      <p:sp>
        <p:nvSpPr>
          <p:cNvPr id="8" name="TextBox 7"/>
          <p:cNvSpPr txBox="1"/>
          <p:nvPr/>
        </p:nvSpPr>
        <p:spPr>
          <a:xfrm>
            <a:off x="2233325" y="3470517"/>
            <a:ext cx="4784075" cy="461665"/>
          </a:xfrm>
          <a:prstGeom prst="rect">
            <a:avLst/>
          </a:prstGeom>
          <a:noFill/>
        </p:spPr>
        <p:txBody>
          <a:bodyPr wrap="square" rtlCol="0">
            <a:spAutoFit/>
          </a:bodyPr>
          <a:lstStyle/>
          <a:p>
            <a:pPr algn="ctr"/>
            <a:r>
              <a:rPr lang="en-US" sz="2400" u="sng" dirty="0">
                <a:latin typeface="Sylfaen" charset="0"/>
                <a:ea typeface="Sylfaen" charset="0"/>
                <a:cs typeface="Sylfaen" charset="0"/>
              </a:rPr>
              <a:t>Instagram:</a:t>
            </a:r>
            <a:r>
              <a:rPr lang="en-US" sz="2400" dirty="0">
                <a:latin typeface="Sylfaen" charset="0"/>
                <a:ea typeface="Sylfaen" charset="0"/>
                <a:cs typeface="Sylfaen" charset="0"/>
              </a:rPr>
              <a:t> @</a:t>
            </a:r>
            <a:r>
              <a:rPr lang="en-US" sz="2400" dirty="0" err="1">
                <a:latin typeface="Sylfaen" charset="0"/>
                <a:ea typeface="Sylfaen" charset="0"/>
                <a:cs typeface="Sylfaen" charset="0"/>
              </a:rPr>
              <a:t>scisocusyd</a:t>
            </a:r>
            <a:endParaRPr lang="en-US" sz="2400" dirty="0">
              <a:latin typeface="Sylfaen" charset="0"/>
              <a:ea typeface="Sylfaen" charset="0"/>
              <a:cs typeface="Sylfaen" charset="0"/>
            </a:endParaRPr>
          </a:p>
        </p:txBody>
      </p:sp>
      <p:sp>
        <p:nvSpPr>
          <p:cNvPr id="9" name="TextBox 8"/>
          <p:cNvSpPr txBox="1"/>
          <p:nvPr/>
        </p:nvSpPr>
        <p:spPr>
          <a:xfrm>
            <a:off x="2179963" y="5016394"/>
            <a:ext cx="4784075" cy="553998"/>
          </a:xfrm>
          <a:prstGeom prst="rect">
            <a:avLst/>
          </a:prstGeom>
          <a:noFill/>
        </p:spPr>
        <p:txBody>
          <a:bodyPr wrap="square" rtlCol="0">
            <a:spAutoFit/>
          </a:bodyPr>
          <a:lstStyle/>
          <a:p>
            <a:pPr algn="ctr"/>
            <a:r>
              <a:rPr lang="en-US" sz="3000" dirty="0">
                <a:latin typeface="Sylfaen" charset="0"/>
                <a:ea typeface="Sylfaen" charset="0"/>
                <a:cs typeface="Sylfaen" charset="0"/>
              </a:rPr>
              <a:t>Thank You! </a:t>
            </a:r>
            <a:r>
              <a:rPr lang="en-US" sz="3000" dirty="0">
                <a:latin typeface="Sylfaen" charset="0"/>
                <a:ea typeface="Sylfaen" charset="0"/>
                <a:cs typeface="Sylfaen" charset="0"/>
                <a:sym typeface="Wingdings"/>
              </a:rPr>
              <a:t></a:t>
            </a:r>
            <a:endParaRPr lang="en-US" sz="3000" dirty="0">
              <a:latin typeface="Sylfaen" charset="0"/>
              <a:ea typeface="Sylfaen" charset="0"/>
              <a:cs typeface="Sylfaen" charset="0"/>
            </a:endParaRPr>
          </a:p>
        </p:txBody>
      </p:sp>
    </p:spTree>
    <p:extLst>
      <p:ext uri="{BB962C8B-B14F-4D97-AF65-F5344CB8AC3E}">
        <p14:creationId xmlns:p14="http://schemas.microsoft.com/office/powerpoint/2010/main" val="2047238804"/>
      </p:ext>
    </p:extLst>
  </p:cSld>
  <p:clrMapOvr>
    <a:masterClrMapping/>
  </p:clrMapOvr>
  <p:transition spd="slow">
    <p:wheel spokes="1"/>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p:cNvSpPr>
            <a:spLocks noGrp="1"/>
          </p:cNvSpPr>
          <p:nvPr>
            <p:ph type="title"/>
          </p:nvPr>
        </p:nvSpPr>
        <p:spPr/>
        <p:txBody>
          <a:bodyPr/>
          <a:lstStyle/>
          <a:p>
            <a:pPr eaLnBrk="1" hangingPunct="1"/>
            <a:r>
              <a:rPr lang="en-US" altLang="en-US" sz="2800" dirty="0" smtClean="0">
                <a:latin typeface="Tw Cen MT" panose="020B0602020104020603" pitchFamily="34" charset="0"/>
                <a:ea typeface="ＭＳ Ｐゴシック" panose="020B0600070205080204" pitchFamily="34" charset="-128"/>
                <a:cs typeface="Tw Cen MT" panose="020B0602020104020603" pitchFamily="34" charset="0"/>
              </a:rPr>
              <a:t>Careers following a Science based training</a:t>
            </a:r>
            <a:r>
              <a:rPr lang="en-US" altLang="en-US" sz="2400" dirty="0" smtClean="0">
                <a:latin typeface="Arial" panose="020B0604020202020204" pitchFamily="34" charset="0"/>
                <a:ea typeface="ＭＳ Ｐゴシック" panose="020B0600070205080204" pitchFamily="34" charset="-128"/>
                <a:cs typeface="Tw Cen MT" panose="020B0602020104020603" pitchFamily="34" charset="0"/>
              </a:rPr>
              <a:t/>
            </a:r>
            <a:br>
              <a:rPr lang="en-US" altLang="en-US" sz="2400" dirty="0" smtClean="0">
                <a:latin typeface="Arial" panose="020B0604020202020204" pitchFamily="34" charset="0"/>
                <a:ea typeface="ＭＳ Ｐゴシック" panose="020B0600070205080204" pitchFamily="34" charset="-128"/>
                <a:cs typeface="Tw Cen MT" panose="020B0602020104020603" pitchFamily="34" charset="0"/>
              </a:rPr>
            </a:br>
            <a:r>
              <a:rPr lang="en-US" altLang="en-US" sz="2400" dirty="0" smtClean="0">
                <a:latin typeface="Arial" panose="020B0604020202020204" pitchFamily="34" charset="0"/>
                <a:ea typeface="ＭＳ Ｐゴシック" panose="020B0600070205080204" pitchFamily="34" charset="-128"/>
                <a:cs typeface="Tw Cen MT" panose="020B0602020104020603" pitchFamily="34" charset="0"/>
              </a:rPr>
              <a:t/>
            </a:r>
            <a:br>
              <a:rPr lang="en-US" altLang="en-US" sz="2400" dirty="0" smtClean="0">
                <a:latin typeface="Arial" panose="020B0604020202020204" pitchFamily="34" charset="0"/>
                <a:ea typeface="ＭＳ Ｐゴシック" panose="020B0600070205080204" pitchFamily="34" charset="-128"/>
                <a:cs typeface="Tw Cen MT" panose="020B0602020104020603" pitchFamily="34" charset="0"/>
              </a:rPr>
            </a:br>
            <a:r>
              <a:rPr lang="en-US" altLang="en-US" sz="2400" dirty="0" smtClean="0">
                <a:latin typeface="Arial" panose="020B0604020202020204" pitchFamily="34" charset="0"/>
                <a:ea typeface="ＭＳ Ｐゴシック" panose="020B0600070205080204" pitchFamily="34" charset="-128"/>
                <a:cs typeface="Tw Cen MT" panose="020B0602020104020603" pitchFamily="34" charset="0"/>
              </a:rPr>
              <a:t/>
            </a:r>
            <a:br>
              <a:rPr lang="en-US" altLang="en-US" sz="2400" dirty="0" smtClean="0">
                <a:latin typeface="Arial" panose="020B0604020202020204" pitchFamily="34" charset="0"/>
                <a:ea typeface="ＭＳ Ｐゴシック" panose="020B0600070205080204" pitchFamily="34" charset="-128"/>
                <a:cs typeface="Tw Cen MT" panose="020B0602020104020603" pitchFamily="34" charset="0"/>
              </a:rPr>
            </a:br>
            <a:r>
              <a:rPr lang="en-US" altLang="en-US" sz="2400" b="0" dirty="0" smtClean="0">
                <a:solidFill>
                  <a:schemeClr val="tx1"/>
                </a:solidFill>
                <a:latin typeface="Tw Cen MT" panose="020B0602020104020603" pitchFamily="34" charset="0"/>
                <a:ea typeface="ＭＳ Ｐゴシック" panose="020B0600070205080204" pitchFamily="34" charset="-128"/>
                <a:cs typeface="Tw Cen MT" panose="020B0602020104020603" pitchFamily="34" charset="0"/>
              </a:rPr>
              <a:t>Jessie Alchin</a:t>
            </a:r>
            <a:br>
              <a:rPr lang="en-US" altLang="en-US" sz="2400" b="0" dirty="0" smtClean="0">
                <a:solidFill>
                  <a:schemeClr val="tx1"/>
                </a:solidFill>
                <a:latin typeface="Tw Cen MT" panose="020B0602020104020603" pitchFamily="34" charset="0"/>
                <a:ea typeface="ＭＳ Ｐゴシック" panose="020B0600070205080204" pitchFamily="34" charset="-128"/>
                <a:cs typeface="Tw Cen MT" panose="020B0602020104020603" pitchFamily="34" charset="0"/>
              </a:rPr>
            </a:br>
            <a:r>
              <a:rPr lang="en-US" altLang="en-US" sz="2000" b="0" dirty="0" smtClean="0">
                <a:solidFill>
                  <a:schemeClr val="tx1"/>
                </a:solidFill>
                <a:latin typeface="Tw Cen MT" panose="020B0602020104020603" pitchFamily="34" charset="0"/>
                <a:ea typeface="ＭＳ Ｐゴシック" panose="020B0600070205080204" pitchFamily="34" charset="-128"/>
                <a:cs typeface="Tw Cen MT" panose="020B0602020104020603" pitchFamily="34" charset="0"/>
              </a:rPr>
              <a:t>Manager, Student </a:t>
            </a:r>
            <a:r>
              <a:rPr lang="en-US" altLang="en-US" sz="2000" b="0" dirty="0" smtClean="0">
                <a:solidFill>
                  <a:schemeClr val="tx1"/>
                </a:solidFill>
                <a:latin typeface="Tw Cen MT" panose="020B0602020104020603" pitchFamily="34" charset="0"/>
                <a:ea typeface="ＭＳ Ｐゴシック" panose="020B0600070205080204" pitchFamily="34" charset="-128"/>
                <a:cs typeface="Tw Cen MT" panose="020B0602020104020603" pitchFamily="34" charset="0"/>
              </a:rPr>
              <a:t>Experience</a:t>
            </a:r>
            <a:br>
              <a:rPr lang="en-US" altLang="en-US" sz="2000" b="0" dirty="0" smtClean="0">
                <a:solidFill>
                  <a:schemeClr val="tx1"/>
                </a:solidFill>
                <a:latin typeface="Tw Cen MT" panose="020B0602020104020603" pitchFamily="34" charset="0"/>
                <a:ea typeface="ＭＳ Ｐゴシック" panose="020B0600070205080204" pitchFamily="34" charset="-128"/>
                <a:cs typeface="Tw Cen MT" panose="020B0602020104020603" pitchFamily="34" charset="0"/>
              </a:rPr>
            </a:br>
            <a:r>
              <a:rPr lang="en-US" altLang="en-US" sz="2000" b="0" dirty="0">
                <a:solidFill>
                  <a:schemeClr val="tx1"/>
                </a:solidFill>
                <a:latin typeface="Tw Cen MT" panose="020B0602020104020603" pitchFamily="34" charset="0"/>
                <a:ea typeface="ＭＳ Ｐゴシック" panose="020B0600070205080204" pitchFamily="34" charset="-128"/>
                <a:cs typeface="Tw Cen MT" panose="020B0602020104020603" pitchFamily="34" charset="0"/>
              </a:rPr>
              <a:t/>
            </a:r>
            <a:br>
              <a:rPr lang="en-US" altLang="en-US" sz="2000" b="0" dirty="0">
                <a:solidFill>
                  <a:schemeClr val="tx1"/>
                </a:solidFill>
                <a:latin typeface="Tw Cen MT" panose="020B0602020104020603" pitchFamily="34" charset="0"/>
                <a:ea typeface="ＭＳ Ｐゴシック" panose="020B0600070205080204" pitchFamily="34" charset="-128"/>
                <a:cs typeface="Tw Cen MT" panose="020B0602020104020603" pitchFamily="34" charset="0"/>
              </a:rPr>
            </a:br>
            <a:r>
              <a:rPr lang="en-US" altLang="en-US" sz="2000" b="0" dirty="0" smtClean="0">
                <a:solidFill>
                  <a:schemeClr val="tx1"/>
                </a:solidFill>
                <a:latin typeface="Tw Cen MT" panose="020B0602020104020603" pitchFamily="34" charset="0"/>
                <a:ea typeface="ＭＳ Ｐゴシック" panose="020B0600070205080204" pitchFamily="34" charset="-128"/>
                <a:cs typeface="Tw Cen MT" panose="020B0602020104020603" pitchFamily="34" charset="0"/>
              </a:rPr>
              <a:t>Bachelor of Science</a:t>
            </a:r>
            <a:r>
              <a:rPr lang="en-US" altLang="en-US" sz="2000" b="0" dirty="0" smtClean="0">
                <a:solidFill>
                  <a:schemeClr val="tx1"/>
                </a:solidFill>
                <a:latin typeface="Tw Cen MT" panose="020B0602020104020603" pitchFamily="34" charset="0"/>
                <a:ea typeface="ＭＳ Ｐゴシック" panose="020B0600070205080204" pitchFamily="34" charset="-128"/>
                <a:cs typeface="Tw Cen MT" panose="020B0602020104020603" pitchFamily="34" charset="0"/>
              </a:rPr>
              <a:t/>
            </a:r>
            <a:br>
              <a:rPr lang="en-US" altLang="en-US" sz="2000" b="0" dirty="0" smtClean="0">
                <a:solidFill>
                  <a:schemeClr val="tx1"/>
                </a:solidFill>
                <a:latin typeface="Tw Cen MT" panose="020B0602020104020603" pitchFamily="34" charset="0"/>
                <a:ea typeface="ＭＳ Ｐゴシック" panose="020B0600070205080204" pitchFamily="34" charset="-128"/>
                <a:cs typeface="Tw Cen MT" panose="020B0602020104020603" pitchFamily="34" charset="0"/>
              </a:rPr>
            </a:br>
            <a:endParaRPr lang="en-US" altLang="en-US" sz="2000" b="0" dirty="0" smtClean="0">
              <a:solidFill>
                <a:schemeClr val="tx1"/>
              </a:solidFill>
              <a:latin typeface="Tw Cen MT" panose="020B0602020104020603" pitchFamily="34" charset="0"/>
              <a:ea typeface="ＭＳ Ｐゴシック" panose="020B0600070205080204" pitchFamily="34" charset="-128"/>
              <a:cs typeface="Tw Cen MT" panose="020B0602020104020603" pitchFamily="34" charset="0"/>
            </a:endParaRPr>
          </a:p>
        </p:txBody>
      </p:sp>
      <p:pic>
        <p:nvPicPr>
          <p:cNvPr id="6" name="Content Placeholder 4" descr="Graduation.jpg"/>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23460" r="23460"/>
          <a:stretch>
            <a:fillRect/>
          </a:stretch>
        </p:blip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32969" rIns="0" bIns="0" rtlCol="0">
            <a:noAutofit/>
          </a:bodyPr>
          <a:lstStyle/>
          <a:p>
            <a:pPr marL="12700">
              <a:lnSpc>
                <a:spcPct val="100000"/>
              </a:lnSpc>
            </a:pPr>
            <a:r>
              <a:rPr lang="en-AU" sz="3000" b="1" spc="-15" dirty="0">
                <a:solidFill>
                  <a:srgbClr val="F05133"/>
                </a:solidFill>
                <a:latin typeface="Tw Cen MT"/>
                <a:cs typeface="Tw Cen MT"/>
              </a:rPr>
              <a:t>There is a common misconception</a:t>
            </a:r>
            <a:endParaRPr sz="3000" dirty="0">
              <a:latin typeface="Tw Cen MT"/>
              <a:cs typeface="Tw Cen MT"/>
            </a:endParaRPr>
          </a:p>
        </p:txBody>
      </p:sp>
      <p:sp>
        <p:nvSpPr>
          <p:cNvPr id="4" name="object 4"/>
          <p:cNvSpPr txBox="1">
            <a:spLocks noGrp="1"/>
          </p:cNvSpPr>
          <p:nvPr>
            <p:ph type="ftr" sz="quarter" idx="4294967295"/>
          </p:nvPr>
        </p:nvSpPr>
        <p:spPr>
          <a:xfrm>
            <a:off x="458524" y="6483116"/>
            <a:ext cx="1153953" cy="118463"/>
          </a:xfrm>
          <a:prstGeom prst="rect">
            <a:avLst/>
          </a:prstGeom>
        </p:spPr>
        <p:txBody>
          <a:bodyPr vert="horz" wrap="square" lIns="0" tIns="0" rIns="0" bIns="0" rtlCol="0">
            <a:noAutofit/>
          </a:bodyPr>
          <a:lstStyle/>
          <a:p>
            <a:pPr marL="12700">
              <a:lnSpc>
                <a:spcPct val="100000"/>
              </a:lnSpc>
            </a:pPr>
            <a:r>
              <a:rPr sz="900" spc="0" dirty="0">
                <a:latin typeface="Tw Cen MT"/>
                <a:cs typeface="Tw Cen MT"/>
              </a:rPr>
              <a:t>The </a:t>
            </a:r>
            <a:r>
              <a:rPr sz="900" spc="-10" dirty="0">
                <a:latin typeface="Tw Cen MT"/>
                <a:cs typeface="Tw Cen MT"/>
              </a:rPr>
              <a:t>U</a:t>
            </a:r>
            <a:r>
              <a:rPr sz="900" spc="0" dirty="0">
                <a:latin typeface="Tw Cen MT"/>
                <a:cs typeface="Tw Cen MT"/>
              </a:rPr>
              <a:t>niversity of </a:t>
            </a:r>
            <a:r>
              <a:rPr sz="900" spc="-5" dirty="0">
                <a:latin typeface="Tw Cen MT"/>
                <a:cs typeface="Tw Cen MT"/>
              </a:rPr>
              <a:t>Syd</a:t>
            </a:r>
            <a:r>
              <a:rPr sz="900" spc="0" dirty="0">
                <a:latin typeface="Tw Cen MT"/>
                <a:cs typeface="Tw Cen MT"/>
              </a:rPr>
              <a:t>ney</a:t>
            </a:r>
            <a:endParaRPr sz="900">
              <a:latin typeface="Tw Cen MT"/>
              <a:cs typeface="Tw Cen MT"/>
            </a:endParaRPr>
          </a:p>
        </p:txBody>
      </p:sp>
      <p:sp>
        <p:nvSpPr>
          <p:cNvPr id="5" name="object 5"/>
          <p:cNvSpPr txBox="1">
            <a:spLocks noGrp="1"/>
          </p:cNvSpPr>
          <p:nvPr>
            <p:ph type="sldNum" sz="quarter" idx="4294967295"/>
          </p:nvPr>
        </p:nvSpPr>
        <p:spPr>
          <a:xfrm>
            <a:off x="8261779" y="6470416"/>
            <a:ext cx="436888" cy="134145"/>
          </a:xfrm>
          <a:prstGeom prst="rect">
            <a:avLst/>
          </a:prstGeom>
        </p:spPr>
        <p:txBody>
          <a:bodyPr vert="horz" wrap="square" lIns="0" tIns="0" rIns="0" bIns="0" rtlCol="0">
            <a:noAutofit/>
          </a:bodyPr>
          <a:lstStyle/>
          <a:p>
            <a:pPr marL="12700">
              <a:lnSpc>
                <a:spcPct val="100000"/>
              </a:lnSpc>
            </a:pPr>
            <a:r>
              <a:rPr sz="900" spc="-5" dirty="0">
                <a:latin typeface="Tw Cen MT"/>
                <a:cs typeface="Tw Cen MT"/>
              </a:rPr>
              <a:t>Page 15</a:t>
            </a:r>
            <a:endParaRPr sz="900">
              <a:latin typeface="Tw Cen MT"/>
              <a:cs typeface="Tw Cen MT"/>
            </a:endParaRPr>
          </a:p>
        </p:txBody>
      </p:sp>
      <p:sp>
        <p:nvSpPr>
          <p:cNvPr id="3" name="object 3"/>
          <p:cNvSpPr txBox="1"/>
          <p:nvPr/>
        </p:nvSpPr>
        <p:spPr>
          <a:xfrm>
            <a:off x="535940" y="1622818"/>
            <a:ext cx="8072118" cy="3702685"/>
          </a:xfrm>
          <a:prstGeom prst="rect">
            <a:avLst/>
          </a:prstGeom>
        </p:spPr>
        <p:txBody>
          <a:bodyPr vert="horz" wrap="square" lIns="0" tIns="0" rIns="0" bIns="0" rtlCol="0">
            <a:noAutofit/>
          </a:bodyPr>
          <a:lstStyle/>
          <a:p>
            <a:pPr marL="12700" marR="12700" indent="911225">
              <a:lnSpc>
                <a:spcPct val="120800"/>
              </a:lnSpc>
            </a:pPr>
            <a:r>
              <a:rPr sz="4000" dirty="0">
                <a:latin typeface="Tw Cen MT"/>
                <a:cs typeface="Tw Cen MT"/>
              </a:rPr>
              <a:t>A</a:t>
            </a:r>
            <a:r>
              <a:rPr sz="4000" spc="-10" dirty="0">
                <a:latin typeface="Tw Cen MT"/>
                <a:cs typeface="Tw Cen MT"/>
              </a:rPr>
              <a:t> </a:t>
            </a:r>
            <a:r>
              <a:rPr sz="4000" spc="-20" dirty="0">
                <a:latin typeface="Tw Cen MT"/>
                <a:cs typeface="Tw Cen MT"/>
              </a:rPr>
              <a:t>typ</a:t>
            </a:r>
            <a:r>
              <a:rPr sz="4000" spc="-5" dirty="0">
                <a:latin typeface="Tw Cen MT"/>
                <a:cs typeface="Tw Cen MT"/>
              </a:rPr>
              <a:t>i</a:t>
            </a:r>
            <a:r>
              <a:rPr sz="4000" spc="-25" dirty="0">
                <a:latin typeface="Tw Cen MT"/>
                <a:cs typeface="Tw Cen MT"/>
              </a:rPr>
              <a:t>c</a:t>
            </a:r>
            <a:r>
              <a:rPr sz="4000" spc="-20" dirty="0">
                <a:latin typeface="Tw Cen MT"/>
                <a:cs typeface="Tw Cen MT"/>
              </a:rPr>
              <a:t>a</a:t>
            </a:r>
            <a:r>
              <a:rPr sz="4000" spc="0" dirty="0">
                <a:latin typeface="Tw Cen MT"/>
                <a:cs typeface="Tw Cen MT"/>
              </a:rPr>
              <a:t>l </a:t>
            </a:r>
            <a:r>
              <a:rPr sz="4000" spc="-20" dirty="0">
                <a:latin typeface="Tw Cen MT"/>
                <a:cs typeface="Tw Cen MT"/>
              </a:rPr>
              <a:t>S</a:t>
            </a:r>
            <a:r>
              <a:rPr sz="4000" spc="-25" dirty="0">
                <a:latin typeface="Tw Cen MT"/>
                <a:cs typeface="Tw Cen MT"/>
              </a:rPr>
              <a:t>c</a:t>
            </a:r>
            <a:r>
              <a:rPr sz="4000" spc="-5" dirty="0">
                <a:latin typeface="Tw Cen MT"/>
                <a:cs typeface="Tw Cen MT"/>
              </a:rPr>
              <a:t>i</a:t>
            </a:r>
            <a:r>
              <a:rPr sz="4000" spc="-20" dirty="0">
                <a:latin typeface="Tw Cen MT"/>
                <a:cs typeface="Tw Cen MT"/>
              </a:rPr>
              <a:t>e</a:t>
            </a:r>
            <a:r>
              <a:rPr sz="4000" spc="-25" dirty="0">
                <a:latin typeface="Tw Cen MT"/>
                <a:cs typeface="Tw Cen MT"/>
              </a:rPr>
              <a:t>nc</a:t>
            </a:r>
            <a:r>
              <a:rPr sz="4000" spc="0" dirty="0">
                <a:latin typeface="Tw Cen MT"/>
                <a:cs typeface="Tw Cen MT"/>
              </a:rPr>
              <a:t>e</a:t>
            </a:r>
            <a:r>
              <a:rPr sz="4000" spc="-5" dirty="0">
                <a:latin typeface="Tw Cen MT"/>
                <a:cs typeface="Tw Cen MT"/>
              </a:rPr>
              <a:t> </a:t>
            </a:r>
            <a:r>
              <a:rPr sz="4000" spc="-35" dirty="0">
                <a:latin typeface="Tw Cen MT"/>
                <a:cs typeface="Tw Cen MT"/>
              </a:rPr>
              <a:t>Gr</a:t>
            </a:r>
            <a:r>
              <a:rPr sz="4000" spc="-20" dirty="0">
                <a:latin typeface="Tw Cen MT"/>
                <a:cs typeface="Tw Cen MT"/>
              </a:rPr>
              <a:t>ad</a:t>
            </a:r>
            <a:r>
              <a:rPr sz="4000" spc="-25" dirty="0">
                <a:latin typeface="Tw Cen MT"/>
                <a:cs typeface="Tw Cen MT"/>
              </a:rPr>
              <a:t>u</a:t>
            </a:r>
            <a:r>
              <a:rPr sz="4000" spc="-20" dirty="0">
                <a:latin typeface="Tw Cen MT"/>
                <a:cs typeface="Tw Cen MT"/>
              </a:rPr>
              <a:t>a</a:t>
            </a:r>
            <a:r>
              <a:rPr sz="4000" spc="-15" dirty="0">
                <a:latin typeface="Tw Cen MT"/>
                <a:cs typeface="Tw Cen MT"/>
              </a:rPr>
              <a:t>te</a:t>
            </a:r>
            <a:endParaRPr sz="4000" dirty="0">
              <a:latin typeface="Tw Cen MT"/>
              <a:cs typeface="Tw Cen MT"/>
            </a:endParaRPr>
          </a:p>
          <a:p>
            <a:pPr>
              <a:lnSpc>
                <a:spcPts val="800"/>
              </a:lnSpc>
              <a:spcBef>
                <a:spcPts val="1"/>
              </a:spcBef>
            </a:pPr>
            <a:endParaRPr sz="800" dirty="0"/>
          </a:p>
          <a:p>
            <a:pPr>
              <a:lnSpc>
                <a:spcPts val="1000"/>
              </a:lnSpc>
            </a:pPr>
            <a:endParaRPr sz="1000" dirty="0"/>
          </a:p>
          <a:p>
            <a:pPr>
              <a:lnSpc>
                <a:spcPts val="1000"/>
              </a:lnSpc>
            </a:pPr>
            <a:endParaRPr sz="1000" dirty="0"/>
          </a:p>
          <a:p>
            <a:pPr>
              <a:lnSpc>
                <a:spcPts val="1000"/>
              </a:lnSpc>
            </a:pPr>
            <a:endParaRPr sz="1000" dirty="0"/>
          </a:p>
          <a:p>
            <a:pPr>
              <a:lnSpc>
                <a:spcPts val="1000"/>
              </a:lnSpc>
            </a:pPr>
            <a:endParaRPr sz="1000" dirty="0"/>
          </a:p>
          <a:p>
            <a:pPr>
              <a:lnSpc>
                <a:spcPts val="1000"/>
              </a:lnSpc>
            </a:pPr>
            <a:endParaRPr sz="1000" dirty="0"/>
          </a:p>
          <a:p>
            <a:pPr marL="1115060" marR="923290" indent="-191770">
              <a:lnSpc>
                <a:spcPct val="120800"/>
              </a:lnSpc>
            </a:pPr>
            <a:r>
              <a:rPr sz="4000" dirty="0">
                <a:latin typeface="Tw Cen MT"/>
                <a:cs typeface="Tw Cen MT"/>
              </a:rPr>
              <a:t>A</a:t>
            </a:r>
            <a:r>
              <a:rPr sz="4000" spc="-10" dirty="0">
                <a:latin typeface="Tw Cen MT"/>
                <a:cs typeface="Tw Cen MT"/>
              </a:rPr>
              <a:t> </a:t>
            </a:r>
            <a:r>
              <a:rPr sz="4000" spc="-20" dirty="0">
                <a:latin typeface="Tw Cen MT"/>
                <a:cs typeface="Tw Cen MT"/>
              </a:rPr>
              <a:t>typ</a:t>
            </a:r>
            <a:r>
              <a:rPr sz="4000" spc="-5" dirty="0">
                <a:latin typeface="Tw Cen MT"/>
                <a:cs typeface="Tw Cen MT"/>
              </a:rPr>
              <a:t>i</a:t>
            </a:r>
            <a:r>
              <a:rPr sz="4000" spc="-25" dirty="0">
                <a:latin typeface="Tw Cen MT"/>
                <a:cs typeface="Tw Cen MT"/>
              </a:rPr>
              <a:t>c</a:t>
            </a:r>
            <a:r>
              <a:rPr sz="4000" spc="-20" dirty="0">
                <a:latin typeface="Tw Cen MT"/>
                <a:cs typeface="Tw Cen MT"/>
              </a:rPr>
              <a:t>a</a:t>
            </a:r>
            <a:r>
              <a:rPr sz="4000" spc="0" dirty="0">
                <a:latin typeface="Tw Cen MT"/>
                <a:cs typeface="Tw Cen MT"/>
              </a:rPr>
              <a:t>l </a:t>
            </a:r>
            <a:r>
              <a:rPr sz="4000" spc="-5" dirty="0">
                <a:latin typeface="Tw Cen MT"/>
                <a:cs typeface="Tw Cen MT"/>
              </a:rPr>
              <a:t>C</a:t>
            </a:r>
            <a:r>
              <a:rPr sz="4000" spc="-20" dirty="0">
                <a:latin typeface="Tw Cen MT"/>
                <a:cs typeface="Tw Cen MT"/>
              </a:rPr>
              <a:t>a</a:t>
            </a:r>
            <a:r>
              <a:rPr sz="4000" spc="5" dirty="0">
                <a:latin typeface="Tw Cen MT"/>
                <a:cs typeface="Tw Cen MT"/>
              </a:rPr>
              <a:t>r</a:t>
            </a:r>
            <a:r>
              <a:rPr sz="4000" spc="0" dirty="0">
                <a:latin typeface="Tw Cen MT"/>
                <a:cs typeface="Tw Cen MT"/>
              </a:rPr>
              <a:t>eer</a:t>
            </a:r>
            <a:endParaRPr sz="4000" dirty="0">
              <a:latin typeface="Tw Cen MT"/>
              <a:cs typeface="Tw Cen MT"/>
            </a:endParaRPr>
          </a:p>
        </p:txBody>
      </p:sp>
    </p:spTree>
    <p:extLst>
      <p:ext uri="{BB962C8B-B14F-4D97-AF65-F5344CB8AC3E}">
        <p14:creationId xmlns:p14="http://schemas.microsoft.com/office/powerpoint/2010/main" val="2092000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17729" rIns="0" bIns="0" rtlCol="0">
            <a:noAutofit/>
          </a:bodyPr>
          <a:lstStyle/>
          <a:p>
            <a:pPr marL="12700">
              <a:lnSpc>
                <a:spcPct val="100000"/>
              </a:lnSpc>
            </a:pPr>
            <a:r>
              <a:rPr sz="3200" b="1" spc="-35" dirty="0">
                <a:solidFill>
                  <a:srgbClr val="F05133"/>
                </a:solidFill>
                <a:latin typeface="Arial"/>
                <a:cs typeface="Arial"/>
              </a:rPr>
              <a:t>W</a:t>
            </a:r>
            <a:r>
              <a:rPr sz="3200" b="1" spc="-25" dirty="0">
                <a:solidFill>
                  <a:srgbClr val="F05133"/>
                </a:solidFill>
                <a:latin typeface="Arial"/>
                <a:cs typeface="Arial"/>
              </a:rPr>
              <a:t>h</a:t>
            </a:r>
            <a:r>
              <a:rPr sz="3200" b="1" spc="-20" dirty="0">
                <a:solidFill>
                  <a:srgbClr val="F05133"/>
                </a:solidFill>
                <a:latin typeface="Arial"/>
                <a:cs typeface="Arial"/>
              </a:rPr>
              <a:t>o</a:t>
            </a:r>
            <a:r>
              <a:rPr sz="3200" b="1" spc="-10" dirty="0">
                <a:solidFill>
                  <a:srgbClr val="F05133"/>
                </a:solidFill>
                <a:latin typeface="Arial"/>
                <a:cs typeface="Arial"/>
              </a:rPr>
              <a:t> e</a:t>
            </a:r>
            <a:r>
              <a:rPr sz="3200" b="1" spc="0" dirty="0">
                <a:solidFill>
                  <a:srgbClr val="F05133"/>
                </a:solidFill>
                <a:latin typeface="Arial"/>
                <a:cs typeface="Arial"/>
              </a:rPr>
              <a:t>m</a:t>
            </a:r>
            <a:r>
              <a:rPr sz="3200" b="1" spc="-10" dirty="0">
                <a:solidFill>
                  <a:srgbClr val="F05133"/>
                </a:solidFill>
                <a:latin typeface="Arial"/>
                <a:cs typeface="Arial"/>
              </a:rPr>
              <a:t>p</a:t>
            </a:r>
            <a:r>
              <a:rPr sz="3200" b="1" spc="-15" dirty="0">
                <a:solidFill>
                  <a:srgbClr val="F05133"/>
                </a:solidFill>
                <a:latin typeface="Arial"/>
                <a:cs typeface="Arial"/>
              </a:rPr>
              <a:t>l</a:t>
            </a:r>
            <a:r>
              <a:rPr sz="3200" b="1" spc="-25" dirty="0">
                <a:solidFill>
                  <a:srgbClr val="F05133"/>
                </a:solidFill>
                <a:latin typeface="Arial"/>
                <a:cs typeface="Arial"/>
              </a:rPr>
              <a:t>o</a:t>
            </a:r>
            <a:r>
              <a:rPr sz="3200" b="1" spc="-10" dirty="0">
                <a:solidFill>
                  <a:srgbClr val="F05133"/>
                </a:solidFill>
                <a:latin typeface="Arial"/>
                <a:cs typeface="Arial"/>
              </a:rPr>
              <a:t>y</a:t>
            </a:r>
            <a:r>
              <a:rPr sz="3200" b="1" spc="0" dirty="0">
                <a:solidFill>
                  <a:srgbClr val="F05133"/>
                </a:solidFill>
                <a:latin typeface="Arial"/>
                <a:cs typeface="Arial"/>
              </a:rPr>
              <a:t>s</a:t>
            </a:r>
            <a:r>
              <a:rPr sz="3200" b="1" spc="-10" dirty="0">
                <a:solidFill>
                  <a:srgbClr val="F05133"/>
                </a:solidFill>
                <a:latin typeface="Arial"/>
                <a:cs typeface="Arial"/>
              </a:rPr>
              <a:t> sc</a:t>
            </a:r>
            <a:r>
              <a:rPr sz="3200" b="1" spc="-15" dirty="0">
                <a:solidFill>
                  <a:srgbClr val="F05133"/>
                </a:solidFill>
                <a:latin typeface="Arial"/>
                <a:cs typeface="Arial"/>
              </a:rPr>
              <a:t>i</a:t>
            </a:r>
            <a:r>
              <a:rPr sz="3200" b="1" spc="-10" dirty="0">
                <a:solidFill>
                  <a:srgbClr val="F05133"/>
                </a:solidFill>
                <a:latin typeface="Arial"/>
                <a:cs typeface="Arial"/>
              </a:rPr>
              <a:t>e</a:t>
            </a:r>
            <a:r>
              <a:rPr sz="3200" b="1" spc="-25" dirty="0">
                <a:solidFill>
                  <a:srgbClr val="F05133"/>
                </a:solidFill>
                <a:latin typeface="Arial"/>
                <a:cs typeface="Arial"/>
              </a:rPr>
              <a:t>n</a:t>
            </a:r>
            <a:r>
              <a:rPr sz="3200" b="1" spc="-10" dirty="0">
                <a:solidFill>
                  <a:srgbClr val="F05133"/>
                </a:solidFill>
                <a:latin typeface="Arial"/>
                <a:cs typeface="Arial"/>
              </a:rPr>
              <a:t>c</a:t>
            </a:r>
            <a:r>
              <a:rPr sz="3200" b="1" spc="0" dirty="0">
                <a:solidFill>
                  <a:srgbClr val="F05133"/>
                </a:solidFill>
                <a:latin typeface="Arial"/>
                <a:cs typeface="Arial"/>
              </a:rPr>
              <a:t>e</a:t>
            </a:r>
            <a:r>
              <a:rPr sz="3200" b="1" spc="-10" dirty="0">
                <a:solidFill>
                  <a:srgbClr val="F05133"/>
                </a:solidFill>
                <a:latin typeface="Arial"/>
                <a:cs typeface="Arial"/>
              </a:rPr>
              <a:t> </a:t>
            </a:r>
            <a:r>
              <a:rPr sz="3200" b="1" spc="-25" dirty="0">
                <a:solidFill>
                  <a:srgbClr val="F05133"/>
                </a:solidFill>
                <a:latin typeface="Arial"/>
                <a:cs typeface="Arial"/>
              </a:rPr>
              <a:t>g</a:t>
            </a:r>
            <a:r>
              <a:rPr sz="3200" b="1" spc="0" dirty="0">
                <a:solidFill>
                  <a:srgbClr val="F05133"/>
                </a:solidFill>
                <a:latin typeface="Arial"/>
                <a:cs typeface="Arial"/>
              </a:rPr>
              <a:t>r</a:t>
            </a:r>
            <a:r>
              <a:rPr sz="3200" b="1" spc="-10" dirty="0">
                <a:solidFill>
                  <a:srgbClr val="F05133"/>
                </a:solidFill>
                <a:latin typeface="Arial"/>
                <a:cs typeface="Arial"/>
              </a:rPr>
              <a:t>a</a:t>
            </a:r>
            <a:r>
              <a:rPr sz="3200" b="1" spc="-25" dirty="0">
                <a:solidFill>
                  <a:srgbClr val="F05133"/>
                </a:solidFill>
                <a:latin typeface="Arial"/>
                <a:cs typeface="Arial"/>
              </a:rPr>
              <a:t>du</a:t>
            </a:r>
            <a:r>
              <a:rPr sz="3200" b="1" spc="-10" dirty="0">
                <a:solidFill>
                  <a:srgbClr val="F05133"/>
                </a:solidFill>
                <a:latin typeface="Arial"/>
                <a:cs typeface="Arial"/>
              </a:rPr>
              <a:t>a</a:t>
            </a:r>
            <a:r>
              <a:rPr sz="3200" b="1" spc="-5" dirty="0">
                <a:solidFill>
                  <a:srgbClr val="F05133"/>
                </a:solidFill>
                <a:latin typeface="Arial"/>
                <a:cs typeface="Arial"/>
              </a:rPr>
              <a:t>t</a:t>
            </a:r>
            <a:r>
              <a:rPr sz="3200" b="1" spc="-10" dirty="0">
                <a:solidFill>
                  <a:srgbClr val="F05133"/>
                </a:solidFill>
                <a:latin typeface="Arial"/>
                <a:cs typeface="Arial"/>
              </a:rPr>
              <a:t>e</a:t>
            </a:r>
            <a:r>
              <a:rPr sz="3200" b="1" spc="0" dirty="0">
                <a:solidFill>
                  <a:srgbClr val="F05133"/>
                </a:solidFill>
                <a:latin typeface="Arial"/>
                <a:cs typeface="Arial"/>
              </a:rPr>
              <a:t>s</a:t>
            </a:r>
            <a:endParaRPr sz="3200">
              <a:latin typeface="Arial"/>
              <a:cs typeface="Arial"/>
            </a:endParaRPr>
          </a:p>
        </p:txBody>
      </p:sp>
      <p:sp>
        <p:nvSpPr>
          <p:cNvPr id="4" name="object 4"/>
          <p:cNvSpPr txBox="1">
            <a:spLocks noGrp="1"/>
          </p:cNvSpPr>
          <p:nvPr>
            <p:ph type="ftr" sz="quarter" idx="4294967295"/>
          </p:nvPr>
        </p:nvSpPr>
        <p:spPr>
          <a:xfrm>
            <a:off x="458524" y="6483116"/>
            <a:ext cx="1153953" cy="118463"/>
          </a:xfrm>
          <a:prstGeom prst="rect">
            <a:avLst/>
          </a:prstGeom>
        </p:spPr>
        <p:txBody>
          <a:bodyPr vert="horz" wrap="square" lIns="0" tIns="0" rIns="0" bIns="0" rtlCol="0">
            <a:noAutofit/>
          </a:bodyPr>
          <a:lstStyle/>
          <a:p>
            <a:pPr marL="12700">
              <a:lnSpc>
                <a:spcPct val="100000"/>
              </a:lnSpc>
            </a:pPr>
            <a:r>
              <a:rPr sz="900" spc="0" dirty="0">
                <a:latin typeface="Tw Cen MT"/>
                <a:cs typeface="Tw Cen MT"/>
              </a:rPr>
              <a:t>The </a:t>
            </a:r>
            <a:r>
              <a:rPr sz="900" spc="-10" dirty="0">
                <a:latin typeface="Tw Cen MT"/>
                <a:cs typeface="Tw Cen MT"/>
              </a:rPr>
              <a:t>U</a:t>
            </a:r>
            <a:r>
              <a:rPr sz="900" spc="0" dirty="0">
                <a:latin typeface="Tw Cen MT"/>
                <a:cs typeface="Tw Cen MT"/>
              </a:rPr>
              <a:t>niversity of </a:t>
            </a:r>
            <a:r>
              <a:rPr sz="900" spc="-5" dirty="0">
                <a:latin typeface="Tw Cen MT"/>
                <a:cs typeface="Tw Cen MT"/>
              </a:rPr>
              <a:t>Syd</a:t>
            </a:r>
            <a:r>
              <a:rPr sz="900" spc="0" dirty="0">
                <a:latin typeface="Tw Cen MT"/>
                <a:cs typeface="Tw Cen MT"/>
              </a:rPr>
              <a:t>ney</a:t>
            </a:r>
            <a:endParaRPr sz="900">
              <a:latin typeface="Tw Cen MT"/>
              <a:cs typeface="Tw Cen MT"/>
            </a:endParaRPr>
          </a:p>
        </p:txBody>
      </p:sp>
      <p:sp>
        <p:nvSpPr>
          <p:cNvPr id="5" name="object 5"/>
          <p:cNvSpPr txBox="1">
            <a:spLocks noGrp="1"/>
          </p:cNvSpPr>
          <p:nvPr>
            <p:ph type="sldNum" sz="quarter" idx="4294967295"/>
          </p:nvPr>
        </p:nvSpPr>
        <p:spPr>
          <a:xfrm>
            <a:off x="8261779" y="6470416"/>
            <a:ext cx="436888" cy="134145"/>
          </a:xfrm>
          <a:prstGeom prst="rect">
            <a:avLst/>
          </a:prstGeom>
        </p:spPr>
        <p:txBody>
          <a:bodyPr vert="horz" wrap="square" lIns="0" tIns="0" rIns="0" bIns="0" rtlCol="0">
            <a:noAutofit/>
          </a:bodyPr>
          <a:lstStyle/>
          <a:p>
            <a:pPr marL="12700">
              <a:lnSpc>
                <a:spcPct val="100000"/>
              </a:lnSpc>
            </a:pPr>
            <a:r>
              <a:rPr sz="900" spc="-5" dirty="0">
                <a:latin typeface="Tw Cen MT"/>
                <a:cs typeface="Tw Cen MT"/>
              </a:rPr>
              <a:t>Page 2</a:t>
            </a:r>
            <a:endParaRPr sz="900">
              <a:latin typeface="Tw Cen MT"/>
              <a:cs typeface="Tw Cen MT"/>
            </a:endParaRPr>
          </a:p>
        </p:txBody>
      </p:sp>
      <p:graphicFrame>
        <p:nvGraphicFramePr>
          <p:cNvPr id="3" name="object 3"/>
          <p:cNvGraphicFramePr>
            <a:graphicFrameLocks noGrp="1"/>
          </p:cNvGraphicFramePr>
          <p:nvPr/>
        </p:nvGraphicFramePr>
        <p:xfrm>
          <a:off x="450850" y="1335087"/>
          <a:ext cx="8229600" cy="4732332"/>
        </p:xfrm>
        <a:graphic>
          <a:graphicData uri="http://schemas.openxmlformats.org/drawingml/2006/table">
            <a:tbl>
              <a:tblPr firstRow="1" bandRow="1">
                <a:tableStyleId>{2D5ABB26-0587-4C30-8999-92F81FD0307C}</a:tableStyleId>
              </a:tblPr>
              <a:tblGrid>
                <a:gridCol w="4115550">
                  <a:extLst>
                    <a:ext uri="{9D8B030D-6E8A-4147-A177-3AD203B41FA5}">
                      <a16:colId xmlns="" xmlns:a16="http://schemas.microsoft.com/office/drawing/2014/main" val="20000"/>
                    </a:ext>
                  </a:extLst>
                </a:gridCol>
                <a:gridCol w="4114050">
                  <a:extLst>
                    <a:ext uri="{9D8B030D-6E8A-4147-A177-3AD203B41FA5}">
                      <a16:colId xmlns="" xmlns:a16="http://schemas.microsoft.com/office/drawing/2014/main" val="20001"/>
                    </a:ext>
                  </a:extLst>
                </a:gridCol>
              </a:tblGrid>
              <a:tr h="430212">
                <a:tc>
                  <a:txBody>
                    <a:bodyPr/>
                    <a:lstStyle/>
                    <a:p>
                      <a:pPr marL="186055">
                        <a:lnSpc>
                          <a:spcPct val="100000"/>
                        </a:lnSpc>
                      </a:pPr>
                      <a:r>
                        <a:rPr sz="1600" dirty="0">
                          <a:latin typeface="Arial"/>
                          <a:cs typeface="Arial"/>
                        </a:rPr>
                        <a:t>M</a:t>
                      </a:r>
                      <a:r>
                        <a:rPr sz="1600" spc="-10" dirty="0">
                          <a:latin typeface="Arial"/>
                          <a:cs typeface="Arial"/>
                        </a:rPr>
                        <a:t>i</a:t>
                      </a:r>
                      <a:r>
                        <a:rPr sz="1600" spc="-5" dirty="0">
                          <a:latin typeface="Arial"/>
                          <a:cs typeface="Arial"/>
                        </a:rPr>
                        <a:t>n</a:t>
                      </a:r>
                      <a:r>
                        <a:rPr sz="1600" spc="-10" dirty="0">
                          <a:latin typeface="Arial"/>
                          <a:cs typeface="Arial"/>
                        </a:rPr>
                        <a:t>i</a:t>
                      </a:r>
                      <a:r>
                        <a:rPr sz="1600" spc="-5" dirty="0">
                          <a:latin typeface="Arial"/>
                          <a:cs typeface="Arial"/>
                        </a:rPr>
                        <a:t>ng</a:t>
                      </a:r>
                      <a:r>
                        <a:rPr sz="1600" spc="5" dirty="0">
                          <a:latin typeface="Arial"/>
                          <a:cs typeface="Arial"/>
                        </a:rPr>
                        <a:t>/</a:t>
                      </a:r>
                      <a:r>
                        <a:rPr sz="1600" spc="-10" dirty="0">
                          <a:latin typeface="Arial"/>
                          <a:cs typeface="Arial"/>
                        </a:rPr>
                        <a:t>R</a:t>
                      </a:r>
                      <a:r>
                        <a:rPr sz="1600" spc="-5" dirty="0">
                          <a:latin typeface="Arial"/>
                          <a:cs typeface="Arial"/>
                        </a:rPr>
                        <a:t>e</a:t>
                      </a:r>
                      <a:r>
                        <a:rPr sz="1600" spc="0" dirty="0">
                          <a:latin typeface="Arial"/>
                          <a:cs typeface="Arial"/>
                        </a:rPr>
                        <a:t>s</a:t>
                      </a:r>
                      <a:r>
                        <a:rPr sz="1600" spc="-5" dirty="0">
                          <a:latin typeface="Arial"/>
                          <a:cs typeface="Arial"/>
                        </a:rPr>
                        <a:t>ou</a:t>
                      </a:r>
                      <a:r>
                        <a:rPr sz="1600" spc="0" dirty="0">
                          <a:latin typeface="Arial"/>
                          <a:cs typeface="Arial"/>
                        </a:rPr>
                        <a:t>rc</a:t>
                      </a:r>
                      <a:r>
                        <a:rPr sz="1600" spc="-5" dirty="0">
                          <a:latin typeface="Arial"/>
                          <a:cs typeface="Arial"/>
                        </a:rPr>
                        <a:t>e</a:t>
                      </a:r>
                      <a:r>
                        <a:rPr sz="1600" spc="0" dirty="0">
                          <a:latin typeface="Arial"/>
                          <a:cs typeface="Arial"/>
                        </a:rPr>
                        <a:t>s</a:t>
                      </a:r>
                      <a:endParaRPr sz="16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marL="186055">
                        <a:lnSpc>
                          <a:spcPct val="100000"/>
                        </a:lnSpc>
                      </a:pPr>
                      <a:r>
                        <a:rPr sz="1600" spc="-5" dirty="0">
                          <a:latin typeface="Arial"/>
                          <a:cs typeface="Arial"/>
                        </a:rPr>
                        <a:t>Ag</a:t>
                      </a:r>
                      <a:r>
                        <a:rPr sz="1600" spc="0" dirty="0">
                          <a:latin typeface="Arial"/>
                          <a:cs typeface="Arial"/>
                        </a:rPr>
                        <a:t>r</a:t>
                      </a:r>
                      <a:r>
                        <a:rPr sz="1600" spc="-10" dirty="0">
                          <a:latin typeface="Arial"/>
                          <a:cs typeface="Arial"/>
                        </a:rPr>
                        <a:t>i</a:t>
                      </a:r>
                      <a:r>
                        <a:rPr sz="1600" spc="0" dirty="0">
                          <a:latin typeface="Arial"/>
                          <a:cs typeface="Arial"/>
                        </a:rPr>
                        <a:t>c</a:t>
                      </a:r>
                      <a:r>
                        <a:rPr sz="1600" spc="-5" dirty="0">
                          <a:latin typeface="Arial"/>
                          <a:cs typeface="Arial"/>
                        </a:rPr>
                        <a:t>u</a:t>
                      </a:r>
                      <a:r>
                        <a:rPr sz="1600" spc="-10" dirty="0">
                          <a:latin typeface="Arial"/>
                          <a:cs typeface="Arial"/>
                        </a:rPr>
                        <a:t>l</a:t>
                      </a:r>
                      <a:r>
                        <a:rPr sz="1600" spc="5" dirty="0">
                          <a:latin typeface="Arial"/>
                          <a:cs typeface="Arial"/>
                        </a:rPr>
                        <a:t>t</a:t>
                      </a:r>
                      <a:r>
                        <a:rPr sz="1600" spc="-5" dirty="0">
                          <a:latin typeface="Arial"/>
                          <a:cs typeface="Arial"/>
                        </a:rPr>
                        <a:t>u</a:t>
                      </a:r>
                      <a:r>
                        <a:rPr sz="1600" spc="0" dirty="0">
                          <a:latin typeface="Arial"/>
                          <a:cs typeface="Arial"/>
                        </a:rPr>
                        <a:t>r</a:t>
                      </a:r>
                      <a:r>
                        <a:rPr sz="1600" spc="-5" dirty="0">
                          <a:latin typeface="Arial"/>
                          <a:cs typeface="Arial"/>
                        </a:rPr>
                        <a:t>e</a:t>
                      </a:r>
                      <a:r>
                        <a:rPr sz="1600" spc="0" dirty="0">
                          <a:latin typeface="Arial"/>
                          <a:cs typeface="Arial"/>
                        </a:rPr>
                        <a:t>,</a:t>
                      </a:r>
                      <a:r>
                        <a:rPr sz="1600" spc="10" dirty="0">
                          <a:latin typeface="Arial"/>
                          <a:cs typeface="Arial"/>
                        </a:rPr>
                        <a:t> </a:t>
                      </a:r>
                      <a:r>
                        <a:rPr sz="1600" spc="-5" dirty="0">
                          <a:latin typeface="Arial"/>
                          <a:cs typeface="Arial"/>
                        </a:rPr>
                        <a:t>Fo</a:t>
                      </a:r>
                      <a:r>
                        <a:rPr sz="1600" spc="0" dirty="0">
                          <a:latin typeface="Arial"/>
                          <a:cs typeface="Arial"/>
                        </a:rPr>
                        <a:t>r</a:t>
                      </a:r>
                      <a:r>
                        <a:rPr sz="1600" spc="-5" dirty="0">
                          <a:latin typeface="Arial"/>
                          <a:cs typeface="Arial"/>
                        </a:rPr>
                        <a:t>e</a:t>
                      </a:r>
                      <a:r>
                        <a:rPr sz="1600" spc="0" dirty="0">
                          <a:latin typeface="Arial"/>
                          <a:cs typeface="Arial"/>
                        </a:rPr>
                        <a:t>s</a:t>
                      </a:r>
                      <a:r>
                        <a:rPr sz="1600" spc="5" dirty="0">
                          <a:latin typeface="Arial"/>
                          <a:cs typeface="Arial"/>
                        </a:rPr>
                        <a:t>t</a:t>
                      </a:r>
                      <a:r>
                        <a:rPr sz="1600" spc="0" dirty="0">
                          <a:latin typeface="Arial"/>
                          <a:cs typeface="Arial"/>
                        </a:rPr>
                        <a:t>ry</a:t>
                      </a:r>
                      <a:r>
                        <a:rPr sz="1600" spc="5" dirty="0">
                          <a:latin typeface="Arial"/>
                          <a:cs typeface="Arial"/>
                        </a:rPr>
                        <a:t> </a:t>
                      </a:r>
                      <a:r>
                        <a:rPr sz="1600" spc="-5" dirty="0">
                          <a:latin typeface="Arial"/>
                          <a:cs typeface="Arial"/>
                        </a:rPr>
                        <a:t>an</a:t>
                      </a:r>
                      <a:r>
                        <a:rPr sz="1600" spc="0" dirty="0">
                          <a:latin typeface="Arial"/>
                          <a:cs typeface="Arial"/>
                        </a:rPr>
                        <a:t>d </a:t>
                      </a:r>
                      <a:r>
                        <a:rPr sz="1600" spc="-5" dirty="0">
                          <a:latin typeface="Arial"/>
                          <a:cs typeface="Arial"/>
                        </a:rPr>
                        <a:t>F</a:t>
                      </a:r>
                      <a:r>
                        <a:rPr sz="1600" spc="-10" dirty="0">
                          <a:latin typeface="Arial"/>
                          <a:cs typeface="Arial"/>
                        </a:rPr>
                        <a:t>i</a:t>
                      </a:r>
                      <a:r>
                        <a:rPr sz="1600" spc="0" dirty="0">
                          <a:latin typeface="Arial"/>
                          <a:cs typeface="Arial"/>
                        </a:rPr>
                        <a:t>s</a:t>
                      </a:r>
                      <a:r>
                        <a:rPr sz="1600" spc="-5" dirty="0">
                          <a:latin typeface="Arial"/>
                          <a:cs typeface="Arial"/>
                        </a:rPr>
                        <a:t>he</a:t>
                      </a:r>
                      <a:r>
                        <a:rPr sz="1600" spc="0" dirty="0">
                          <a:latin typeface="Arial"/>
                          <a:cs typeface="Arial"/>
                        </a:rPr>
                        <a:t>r</a:t>
                      </a:r>
                      <a:r>
                        <a:rPr sz="1600" spc="-10" dirty="0">
                          <a:latin typeface="Arial"/>
                          <a:cs typeface="Arial"/>
                        </a:rPr>
                        <a:t>i</a:t>
                      </a:r>
                      <a:r>
                        <a:rPr sz="1600" spc="-5" dirty="0">
                          <a:latin typeface="Arial"/>
                          <a:cs typeface="Arial"/>
                        </a:rPr>
                        <a:t>e</a:t>
                      </a:r>
                      <a:r>
                        <a:rPr sz="1600" spc="0" dirty="0">
                          <a:latin typeface="Arial"/>
                          <a:cs typeface="Arial"/>
                        </a:rPr>
                        <a:t>s</a:t>
                      </a:r>
                      <a:endParaRPr sz="16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extLst>
                  <a:ext uri="{0D108BD9-81ED-4DB2-BD59-A6C34878D82A}">
                    <a16:rowId xmlns="" xmlns:a16="http://schemas.microsoft.com/office/drawing/2014/main" val="10000"/>
                  </a:ext>
                </a:extLst>
              </a:tr>
              <a:tr h="430212">
                <a:tc>
                  <a:txBody>
                    <a:bodyPr/>
                    <a:lstStyle/>
                    <a:p>
                      <a:pPr marL="186055">
                        <a:lnSpc>
                          <a:spcPct val="100000"/>
                        </a:lnSpc>
                      </a:pPr>
                      <a:r>
                        <a:rPr sz="1600" dirty="0">
                          <a:latin typeface="Arial"/>
                          <a:cs typeface="Arial"/>
                        </a:rPr>
                        <a:t>M</a:t>
                      </a:r>
                      <a:r>
                        <a:rPr sz="1600" spc="-5" dirty="0">
                          <a:latin typeface="Arial"/>
                          <a:cs typeface="Arial"/>
                        </a:rPr>
                        <a:t>ed</a:t>
                      </a:r>
                      <a:r>
                        <a:rPr sz="1600" spc="-10" dirty="0">
                          <a:latin typeface="Arial"/>
                          <a:cs typeface="Arial"/>
                        </a:rPr>
                        <a:t>i</a:t>
                      </a:r>
                      <a:r>
                        <a:rPr sz="1600" spc="0" dirty="0">
                          <a:latin typeface="Arial"/>
                          <a:cs typeface="Arial"/>
                        </a:rPr>
                        <a:t>c</a:t>
                      </a:r>
                      <a:r>
                        <a:rPr sz="1600" spc="-5" dirty="0">
                          <a:latin typeface="Arial"/>
                          <a:cs typeface="Arial"/>
                        </a:rPr>
                        <a:t>a</a:t>
                      </a:r>
                      <a:r>
                        <a:rPr sz="1600" spc="-10" dirty="0">
                          <a:latin typeface="Arial"/>
                          <a:cs typeface="Arial"/>
                        </a:rPr>
                        <a:t>l</a:t>
                      </a:r>
                      <a:r>
                        <a:rPr sz="1600" spc="0" dirty="0">
                          <a:latin typeface="Arial"/>
                          <a:cs typeface="Arial"/>
                        </a:rPr>
                        <a:t>-r</a:t>
                      </a:r>
                      <a:r>
                        <a:rPr sz="1600" spc="-5" dirty="0">
                          <a:latin typeface="Arial"/>
                          <a:cs typeface="Arial"/>
                        </a:rPr>
                        <a:t>e</a:t>
                      </a:r>
                      <a:r>
                        <a:rPr sz="1600" spc="-10" dirty="0">
                          <a:latin typeface="Arial"/>
                          <a:cs typeface="Arial"/>
                        </a:rPr>
                        <a:t>l</a:t>
                      </a:r>
                      <a:r>
                        <a:rPr sz="1600" spc="-5" dirty="0">
                          <a:latin typeface="Arial"/>
                          <a:cs typeface="Arial"/>
                        </a:rPr>
                        <a:t>a</a:t>
                      </a:r>
                      <a:r>
                        <a:rPr sz="1600" spc="5" dirty="0">
                          <a:latin typeface="Arial"/>
                          <a:cs typeface="Arial"/>
                        </a:rPr>
                        <a:t>t</a:t>
                      </a:r>
                      <a:r>
                        <a:rPr sz="1600" spc="-5" dirty="0">
                          <a:latin typeface="Arial"/>
                          <a:cs typeface="Arial"/>
                        </a:rPr>
                        <a:t>e</a:t>
                      </a:r>
                      <a:r>
                        <a:rPr sz="1600" spc="0" dirty="0">
                          <a:latin typeface="Arial"/>
                          <a:cs typeface="Arial"/>
                        </a:rPr>
                        <a:t>d </a:t>
                      </a:r>
                      <a:r>
                        <a:rPr sz="1600" spc="-10" dirty="0">
                          <a:latin typeface="Arial"/>
                          <a:cs typeface="Arial"/>
                        </a:rPr>
                        <a:t>i</a:t>
                      </a:r>
                      <a:r>
                        <a:rPr sz="1600" spc="-5" dirty="0">
                          <a:latin typeface="Arial"/>
                          <a:cs typeface="Arial"/>
                        </a:rPr>
                        <a:t>ndu</a:t>
                      </a:r>
                      <a:r>
                        <a:rPr sz="1600" spc="0" dirty="0">
                          <a:latin typeface="Arial"/>
                          <a:cs typeface="Arial"/>
                        </a:rPr>
                        <a:t>s</a:t>
                      </a:r>
                      <a:r>
                        <a:rPr sz="1600" spc="5" dirty="0">
                          <a:latin typeface="Arial"/>
                          <a:cs typeface="Arial"/>
                        </a:rPr>
                        <a:t>t</a:t>
                      </a:r>
                      <a:r>
                        <a:rPr sz="1600" spc="0" dirty="0">
                          <a:latin typeface="Arial"/>
                          <a:cs typeface="Arial"/>
                        </a:rPr>
                        <a:t>r</a:t>
                      </a:r>
                      <a:r>
                        <a:rPr sz="1600" spc="-10" dirty="0">
                          <a:latin typeface="Arial"/>
                          <a:cs typeface="Arial"/>
                        </a:rPr>
                        <a:t>i</a:t>
                      </a:r>
                      <a:r>
                        <a:rPr sz="1600" spc="-5" dirty="0">
                          <a:latin typeface="Arial"/>
                          <a:cs typeface="Arial"/>
                        </a:rPr>
                        <a:t>e</a:t>
                      </a:r>
                      <a:r>
                        <a:rPr sz="1600" spc="0" dirty="0">
                          <a:latin typeface="Arial"/>
                          <a:cs typeface="Arial"/>
                        </a:rPr>
                        <a:t>s</a:t>
                      </a:r>
                      <a:endParaRPr sz="16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BCBCB"/>
                    </a:solidFill>
                  </a:tcPr>
                </a:tc>
                <a:tc>
                  <a:txBody>
                    <a:bodyPr/>
                    <a:lstStyle/>
                    <a:p>
                      <a:pPr marL="186055">
                        <a:lnSpc>
                          <a:spcPct val="100000"/>
                        </a:lnSpc>
                      </a:pPr>
                      <a:r>
                        <a:rPr sz="1600" spc="-5" dirty="0">
                          <a:latin typeface="Arial"/>
                          <a:cs typeface="Arial"/>
                        </a:rPr>
                        <a:t>P</a:t>
                      </a:r>
                      <a:r>
                        <a:rPr sz="1600" spc="0" dirty="0">
                          <a:latin typeface="Arial"/>
                          <a:cs typeface="Arial"/>
                        </a:rPr>
                        <a:t>syc</a:t>
                      </a:r>
                      <a:r>
                        <a:rPr sz="1600" spc="-5" dirty="0">
                          <a:latin typeface="Arial"/>
                          <a:cs typeface="Arial"/>
                        </a:rPr>
                        <a:t>ho</a:t>
                      </a:r>
                      <a:r>
                        <a:rPr sz="1600" spc="-10" dirty="0">
                          <a:latin typeface="Arial"/>
                          <a:cs typeface="Arial"/>
                        </a:rPr>
                        <a:t>l</a:t>
                      </a:r>
                      <a:r>
                        <a:rPr sz="1600" spc="-5" dirty="0">
                          <a:latin typeface="Arial"/>
                          <a:cs typeface="Arial"/>
                        </a:rPr>
                        <a:t>og</a:t>
                      </a:r>
                      <a:r>
                        <a:rPr sz="1600" spc="0" dirty="0">
                          <a:latin typeface="Arial"/>
                          <a:cs typeface="Arial"/>
                        </a:rPr>
                        <a:t>y</a:t>
                      </a:r>
                      <a:endParaRPr sz="16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BCBCB"/>
                    </a:solidFill>
                  </a:tcPr>
                </a:tc>
                <a:extLst>
                  <a:ext uri="{0D108BD9-81ED-4DB2-BD59-A6C34878D82A}">
                    <a16:rowId xmlns="" xmlns:a16="http://schemas.microsoft.com/office/drawing/2014/main" val="10001"/>
                  </a:ext>
                </a:extLst>
              </a:tr>
              <a:tr h="430212">
                <a:tc>
                  <a:txBody>
                    <a:bodyPr/>
                    <a:lstStyle/>
                    <a:p>
                      <a:pPr marL="186055">
                        <a:lnSpc>
                          <a:spcPct val="100000"/>
                        </a:lnSpc>
                      </a:pPr>
                      <a:r>
                        <a:rPr sz="1600" spc="-95" dirty="0">
                          <a:latin typeface="Arial"/>
                          <a:cs typeface="Arial"/>
                        </a:rPr>
                        <a:t>V</a:t>
                      </a:r>
                      <a:r>
                        <a:rPr sz="1600" spc="-5" dirty="0">
                          <a:latin typeface="Arial"/>
                          <a:cs typeface="Arial"/>
                        </a:rPr>
                        <a:t>e</a:t>
                      </a:r>
                      <a:r>
                        <a:rPr sz="1600" spc="5" dirty="0">
                          <a:latin typeface="Arial"/>
                          <a:cs typeface="Arial"/>
                        </a:rPr>
                        <a:t>t</a:t>
                      </a:r>
                      <a:r>
                        <a:rPr sz="1600" spc="-5" dirty="0">
                          <a:latin typeface="Arial"/>
                          <a:cs typeface="Arial"/>
                        </a:rPr>
                        <a:t>e</a:t>
                      </a:r>
                      <a:r>
                        <a:rPr sz="1600" spc="0" dirty="0">
                          <a:latin typeface="Arial"/>
                          <a:cs typeface="Arial"/>
                        </a:rPr>
                        <a:t>r</a:t>
                      </a:r>
                      <a:r>
                        <a:rPr sz="1600" spc="-10" dirty="0">
                          <a:latin typeface="Arial"/>
                          <a:cs typeface="Arial"/>
                        </a:rPr>
                        <a:t>i</a:t>
                      </a:r>
                      <a:r>
                        <a:rPr sz="1600" spc="-5" dirty="0">
                          <a:latin typeface="Arial"/>
                          <a:cs typeface="Arial"/>
                        </a:rPr>
                        <a:t>na</a:t>
                      </a:r>
                      <a:r>
                        <a:rPr sz="1600" spc="0" dirty="0">
                          <a:latin typeface="Arial"/>
                          <a:cs typeface="Arial"/>
                        </a:rPr>
                        <a:t>ry</a:t>
                      </a:r>
                      <a:r>
                        <a:rPr sz="1600" spc="5" dirty="0">
                          <a:latin typeface="Arial"/>
                          <a:cs typeface="Arial"/>
                        </a:rPr>
                        <a:t> </a:t>
                      </a:r>
                      <a:r>
                        <a:rPr sz="1600" spc="-5" dirty="0">
                          <a:latin typeface="Arial"/>
                          <a:cs typeface="Arial"/>
                        </a:rPr>
                        <a:t>an</a:t>
                      </a:r>
                      <a:r>
                        <a:rPr sz="1600" spc="0" dirty="0">
                          <a:latin typeface="Arial"/>
                          <a:cs typeface="Arial"/>
                        </a:rPr>
                        <a:t>d</a:t>
                      </a:r>
                      <a:r>
                        <a:rPr sz="1600" spc="-90" dirty="0">
                          <a:latin typeface="Arial"/>
                          <a:cs typeface="Arial"/>
                        </a:rPr>
                        <a:t> </a:t>
                      </a:r>
                      <a:r>
                        <a:rPr sz="1600" spc="-5" dirty="0">
                          <a:latin typeface="Arial"/>
                          <a:cs typeface="Arial"/>
                        </a:rPr>
                        <a:t>An</a:t>
                      </a:r>
                      <a:r>
                        <a:rPr sz="1600" spc="-10" dirty="0">
                          <a:latin typeface="Arial"/>
                          <a:cs typeface="Arial"/>
                        </a:rPr>
                        <a:t>i</a:t>
                      </a:r>
                      <a:r>
                        <a:rPr sz="1600" spc="0" dirty="0">
                          <a:latin typeface="Arial"/>
                          <a:cs typeface="Arial"/>
                        </a:rPr>
                        <a:t>m</a:t>
                      </a:r>
                      <a:r>
                        <a:rPr sz="1600" spc="-5" dirty="0">
                          <a:latin typeface="Arial"/>
                          <a:cs typeface="Arial"/>
                        </a:rPr>
                        <a:t>a</a:t>
                      </a:r>
                      <a:r>
                        <a:rPr sz="1600" spc="0" dirty="0">
                          <a:latin typeface="Arial"/>
                          <a:cs typeface="Arial"/>
                        </a:rPr>
                        <a:t>l</a:t>
                      </a:r>
                      <a:r>
                        <a:rPr sz="1600" spc="-5" dirty="0">
                          <a:latin typeface="Arial"/>
                          <a:cs typeface="Arial"/>
                        </a:rPr>
                        <a:t> </a:t>
                      </a:r>
                      <a:r>
                        <a:rPr sz="1600" spc="5" dirty="0">
                          <a:latin typeface="Arial"/>
                          <a:cs typeface="Arial"/>
                        </a:rPr>
                        <a:t>I</a:t>
                      </a:r>
                      <a:r>
                        <a:rPr sz="1600" spc="-5" dirty="0">
                          <a:latin typeface="Arial"/>
                          <a:cs typeface="Arial"/>
                        </a:rPr>
                        <a:t>ndu</a:t>
                      </a:r>
                      <a:r>
                        <a:rPr sz="1600" spc="0" dirty="0">
                          <a:latin typeface="Arial"/>
                          <a:cs typeface="Arial"/>
                        </a:rPr>
                        <a:t>s</a:t>
                      </a:r>
                      <a:r>
                        <a:rPr sz="1600" spc="5" dirty="0">
                          <a:latin typeface="Arial"/>
                          <a:cs typeface="Arial"/>
                        </a:rPr>
                        <a:t>t</a:t>
                      </a:r>
                      <a:r>
                        <a:rPr sz="1600" spc="0" dirty="0">
                          <a:latin typeface="Arial"/>
                          <a:cs typeface="Arial"/>
                        </a:rPr>
                        <a:t>r</a:t>
                      </a:r>
                      <a:r>
                        <a:rPr sz="1600" spc="-10" dirty="0">
                          <a:latin typeface="Arial"/>
                          <a:cs typeface="Arial"/>
                        </a:rPr>
                        <a:t>i</a:t>
                      </a:r>
                      <a:r>
                        <a:rPr sz="1600" spc="-5" dirty="0">
                          <a:latin typeface="Arial"/>
                          <a:cs typeface="Arial"/>
                        </a:rPr>
                        <a:t>e</a:t>
                      </a:r>
                      <a:r>
                        <a:rPr sz="1600" spc="0" dirty="0">
                          <a:latin typeface="Arial"/>
                          <a:cs typeface="Arial"/>
                        </a:rPr>
                        <a:t>s</a:t>
                      </a:r>
                      <a:endParaRPr sz="16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marL="186055">
                        <a:lnSpc>
                          <a:spcPct val="100000"/>
                        </a:lnSpc>
                      </a:pPr>
                      <a:r>
                        <a:rPr sz="1600" spc="-10" dirty="0">
                          <a:latin typeface="Arial"/>
                          <a:cs typeface="Arial"/>
                        </a:rPr>
                        <a:t>H</a:t>
                      </a:r>
                      <a:r>
                        <a:rPr sz="1600" spc="-5" dirty="0">
                          <a:latin typeface="Arial"/>
                          <a:cs typeface="Arial"/>
                        </a:rPr>
                        <a:t>ea</a:t>
                      </a:r>
                      <a:r>
                        <a:rPr sz="1600" spc="-10" dirty="0">
                          <a:latin typeface="Arial"/>
                          <a:cs typeface="Arial"/>
                        </a:rPr>
                        <a:t>l</a:t>
                      </a:r>
                      <a:r>
                        <a:rPr sz="1600" spc="5" dirty="0">
                          <a:latin typeface="Arial"/>
                          <a:cs typeface="Arial"/>
                        </a:rPr>
                        <a:t>t</a:t>
                      </a:r>
                      <a:r>
                        <a:rPr sz="1600" spc="0" dirty="0">
                          <a:latin typeface="Arial"/>
                          <a:cs typeface="Arial"/>
                        </a:rPr>
                        <a:t>h </a:t>
                      </a:r>
                      <a:r>
                        <a:rPr sz="1600" spc="-5" dirty="0">
                          <a:latin typeface="Arial"/>
                          <a:cs typeface="Arial"/>
                        </a:rPr>
                        <a:t>an</a:t>
                      </a:r>
                      <a:r>
                        <a:rPr sz="1600" spc="0" dirty="0">
                          <a:latin typeface="Arial"/>
                          <a:cs typeface="Arial"/>
                        </a:rPr>
                        <a:t>d </a:t>
                      </a:r>
                      <a:r>
                        <a:rPr sz="1600" spc="-10" dirty="0">
                          <a:latin typeface="Arial"/>
                          <a:cs typeface="Arial"/>
                        </a:rPr>
                        <a:t>C</a:t>
                      </a:r>
                      <a:r>
                        <a:rPr sz="1600" spc="-5" dirty="0">
                          <a:latin typeface="Arial"/>
                          <a:cs typeface="Arial"/>
                        </a:rPr>
                        <a:t>o</a:t>
                      </a:r>
                      <a:r>
                        <a:rPr sz="1600" spc="0" dirty="0">
                          <a:latin typeface="Arial"/>
                          <a:cs typeface="Arial"/>
                        </a:rPr>
                        <a:t>mm</a:t>
                      </a:r>
                      <a:r>
                        <a:rPr sz="1600" spc="-5" dirty="0">
                          <a:latin typeface="Arial"/>
                          <a:cs typeface="Arial"/>
                        </a:rPr>
                        <a:t>un</a:t>
                      </a:r>
                      <a:r>
                        <a:rPr sz="1600" spc="-10" dirty="0">
                          <a:latin typeface="Arial"/>
                          <a:cs typeface="Arial"/>
                        </a:rPr>
                        <a:t>i</a:t>
                      </a:r>
                      <a:r>
                        <a:rPr sz="1600" spc="5" dirty="0">
                          <a:latin typeface="Arial"/>
                          <a:cs typeface="Arial"/>
                        </a:rPr>
                        <a:t>t</a:t>
                      </a:r>
                      <a:r>
                        <a:rPr sz="1600" spc="0" dirty="0">
                          <a:latin typeface="Arial"/>
                          <a:cs typeface="Arial"/>
                        </a:rPr>
                        <a:t>y</a:t>
                      </a:r>
                      <a:endParaRPr sz="16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extLst>
                  <a:ext uri="{0D108BD9-81ED-4DB2-BD59-A6C34878D82A}">
                    <a16:rowId xmlns="" xmlns:a16="http://schemas.microsoft.com/office/drawing/2014/main" val="10002"/>
                  </a:ext>
                </a:extLst>
              </a:tr>
              <a:tr h="430212">
                <a:tc>
                  <a:txBody>
                    <a:bodyPr/>
                    <a:lstStyle/>
                    <a:p>
                      <a:pPr marL="186055">
                        <a:lnSpc>
                          <a:spcPct val="100000"/>
                        </a:lnSpc>
                      </a:pPr>
                      <a:r>
                        <a:rPr sz="1600" spc="-10" dirty="0">
                          <a:latin typeface="Arial"/>
                          <a:cs typeface="Arial"/>
                        </a:rPr>
                        <a:t>R</a:t>
                      </a:r>
                      <a:r>
                        <a:rPr sz="1600" spc="-5" dirty="0">
                          <a:latin typeface="Arial"/>
                          <a:cs typeface="Arial"/>
                        </a:rPr>
                        <a:t>e</a:t>
                      </a:r>
                      <a:r>
                        <a:rPr sz="1600" spc="0" dirty="0">
                          <a:latin typeface="Arial"/>
                          <a:cs typeface="Arial"/>
                        </a:rPr>
                        <a:t>s</a:t>
                      </a:r>
                      <a:r>
                        <a:rPr sz="1600" spc="-5" dirty="0">
                          <a:latin typeface="Arial"/>
                          <a:cs typeface="Arial"/>
                        </a:rPr>
                        <a:t>ea</a:t>
                      </a:r>
                      <a:r>
                        <a:rPr sz="1600" spc="0" dirty="0">
                          <a:latin typeface="Arial"/>
                          <a:cs typeface="Arial"/>
                        </a:rPr>
                        <a:t>rch</a:t>
                      </a:r>
                      <a:endParaRPr sz="16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BCBCB"/>
                    </a:solidFill>
                  </a:tcPr>
                </a:tc>
                <a:tc>
                  <a:txBody>
                    <a:bodyPr/>
                    <a:lstStyle/>
                    <a:p>
                      <a:pPr marL="186055">
                        <a:lnSpc>
                          <a:spcPct val="100000"/>
                        </a:lnSpc>
                      </a:pPr>
                      <a:r>
                        <a:rPr sz="1600" spc="-5" dirty="0">
                          <a:latin typeface="Arial"/>
                          <a:cs typeface="Arial"/>
                        </a:rPr>
                        <a:t>Spo</a:t>
                      </a:r>
                      <a:r>
                        <a:rPr sz="1600" spc="5" dirty="0">
                          <a:latin typeface="Arial"/>
                          <a:cs typeface="Arial"/>
                        </a:rPr>
                        <a:t>r</a:t>
                      </a:r>
                      <a:r>
                        <a:rPr sz="1600" spc="0" dirty="0">
                          <a:latin typeface="Arial"/>
                          <a:cs typeface="Arial"/>
                        </a:rPr>
                        <a:t>t-r</a:t>
                      </a:r>
                      <a:r>
                        <a:rPr sz="1600" spc="-5" dirty="0">
                          <a:latin typeface="Arial"/>
                          <a:cs typeface="Arial"/>
                        </a:rPr>
                        <a:t>e</a:t>
                      </a:r>
                      <a:r>
                        <a:rPr sz="1600" spc="-10" dirty="0">
                          <a:latin typeface="Arial"/>
                          <a:cs typeface="Arial"/>
                        </a:rPr>
                        <a:t>l</a:t>
                      </a:r>
                      <a:r>
                        <a:rPr sz="1600" spc="-5" dirty="0">
                          <a:latin typeface="Arial"/>
                          <a:cs typeface="Arial"/>
                        </a:rPr>
                        <a:t>a</a:t>
                      </a:r>
                      <a:r>
                        <a:rPr sz="1600" spc="5" dirty="0">
                          <a:latin typeface="Arial"/>
                          <a:cs typeface="Arial"/>
                        </a:rPr>
                        <a:t>t</a:t>
                      </a:r>
                      <a:r>
                        <a:rPr sz="1600" spc="-5" dirty="0">
                          <a:latin typeface="Arial"/>
                          <a:cs typeface="Arial"/>
                        </a:rPr>
                        <a:t>e</a:t>
                      </a:r>
                      <a:r>
                        <a:rPr sz="1600" spc="0" dirty="0">
                          <a:latin typeface="Arial"/>
                          <a:cs typeface="Arial"/>
                        </a:rPr>
                        <a:t>d </a:t>
                      </a:r>
                      <a:r>
                        <a:rPr sz="1600" spc="-10" dirty="0">
                          <a:latin typeface="Arial"/>
                          <a:cs typeface="Arial"/>
                        </a:rPr>
                        <a:t>i</a:t>
                      </a:r>
                      <a:r>
                        <a:rPr sz="1600" spc="-5" dirty="0">
                          <a:latin typeface="Arial"/>
                          <a:cs typeface="Arial"/>
                        </a:rPr>
                        <a:t>ndu</a:t>
                      </a:r>
                      <a:r>
                        <a:rPr sz="1600" spc="0" dirty="0">
                          <a:latin typeface="Arial"/>
                          <a:cs typeface="Arial"/>
                        </a:rPr>
                        <a:t>s</a:t>
                      </a:r>
                      <a:r>
                        <a:rPr sz="1600" spc="5" dirty="0">
                          <a:latin typeface="Arial"/>
                          <a:cs typeface="Arial"/>
                        </a:rPr>
                        <a:t>t</a:t>
                      </a:r>
                      <a:r>
                        <a:rPr sz="1600" spc="0" dirty="0">
                          <a:latin typeface="Arial"/>
                          <a:cs typeface="Arial"/>
                        </a:rPr>
                        <a:t>r</a:t>
                      </a:r>
                      <a:r>
                        <a:rPr sz="1600" spc="-10" dirty="0">
                          <a:latin typeface="Arial"/>
                          <a:cs typeface="Arial"/>
                        </a:rPr>
                        <a:t>i</a:t>
                      </a:r>
                      <a:r>
                        <a:rPr sz="1600" spc="-5" dirty="0">
                          <a:latin typeface="Arial"/>
                          <a:cs typeface="Arial"/>
                        </a:rPr>
                        <a:t>e</a:t>
                      </a:r>
                      <a:r>
                        <a:rPr sz="1600" spc="0" dirty="0">
                          <a:latin typeface="Arial"/>
                          <a:cs typeface="Arial"/>
                        </a:rPr>
                        <a:t>s</a:t>
                      </a:r>
                      <a:endParaRPr sz="16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BCBCB"/>
                    </a:solidFill>
                  </a:tcPr>
                </a:tc>
                <a:extLst>
                  <a:ext uri="{0D108BD9-81ED-4DB2-BD59-A6C34878D82A}">
                    <a16:rowId xmlns="" xmlns:a16="http://schemas.microsoft.com/office/drawing/2014/main" val="10003"/>
                  </a:ext>
                </a:extLst>
              </a:tr>
              <a:tr h="430212">
                <a:tc>
                  <a:txBody>
                    <a:bodyPr/>
                    <a:lstStyle/>
                    <a:p>
                      <a:pPr marL="186055">
                        <a:lnSpc>
                          <a:spcPct val="100000"/>
                        </a:lnSpc>
                      </a:pPr>
                      <a:r>
                        <a:rPr sz="1600" spc="-5" dirty="0">
                          <a:latin typeface="Arial"/>
                          <a:cs typeface="Arial"/>
                        </a:rPr>
                        <a:t>F</a:t>
                      </a:r>
                      <a:r>
                        <a:rPr sz="1600" spc="-10" dirty="0">
                          <a:latin typeface="Arial"/>
                          <a:cs typeface="Arial"/>
                        </a:rPr>
                        <a:t>i</a:t>
                      </a:r>
                      <a:r>
                        <a:rPr sz="1600" spc="-5" dirty="0">
                          <a:latin typeface="Arial"/>
                          <a:cs typeface="Arial"/>
                        </a:rPr>
                        <a:t>nan</a:t>
                      </a:r>
                      <a:r>
                        <a:rPr sz="1600" spc="0" dirty="0">
                          <a:latin typeface="Arial"/>
                          <a:cs typeface="Arial"/>
                        </a:rPr>
                        <a:t>c</a:t>
                      </a:r>
                      <a:r>
                        <a:rPr sz="1600" spc="-5" dirty="0">
                          <a:latin typeface="Arial"/>
                          <a:cs typeface="Arial"/>
                        </a:rPr>
                        <a:t>e</a:t>
                      </a:r>
                      <a:r>
                        <a:rPr sz="1600" spc="0" dirty="0">
                          <a:latin typeface="Arial"/>
                          <a:cs typeface="Arial"/>
                        </a:rPr>
                        <a:t>,</a:t>
                      </a:r>
                      <a:r>
                        <a:rPr sz="1600" spc="10" dirty="0">
                          <a:latin typeface="Arial"/>
                          <a:cs typeface="Arial"/>
                        </a:rPr>
                        <a:t> </a:t>
                      </a:r>
                      <a:r>
                        <a:rPr sz="1600" spc="-5" dirty="0">
                          <a:latin typeface="Arial"/>
                          <a:cs typeface="Arial"/>
                        </a:rPr>
                        <a:t>Ban</a:t>
                      </a:r>
                      <a:r>
                        <a:rPr sz="1600" spc="0" dirty="0">
                          <a:latin typeface="Arial"/>
                          <a:cs typeface="Arial"/>
                        </a:rPr>
                        <a:t>k</a:t>
                      </a:r>
                      <a:r>
                        <a:rPr sz="1600" spc="-10" dirty="0">
                          <a:latin typeface="Arial"/>
                          <a:cs typeface="Arial"/>
                        </a:rPr>
                        <a:t>i</a:t>
                      </a:r>
                      <a:r>
                        <a:rPr sz="1600" spc="-5" dirty="0">
                          <a:latin typeface="Arial"/>
                          <a:cs typeface="Arial"/>
                        </a:rPr>
                        <a:t>n</a:t>
                      </a:r>
                      <a:r>
                        <a:rPr sz="1600" spc="0" dirty="0">
                          <a:latin typeface="Arial"/>
                          <a:cs typeface="Arial"/>
                        </a:rPr>
                        <a:t>g </a:t>
                      </a:r>
                      <a:r>
                        <a:rPr sz="1600" spc="-5" dirty="0">
                          <a:latin typeface="Arial"/>
                          <a:cs typeface="Arial"/>
                        </a:rPr>
                        <a:t>an</a:t>
                      </a:r>
                      <a:r>
                        <a:rPr sz="1600" spc="0" dirty="0">
                          <a:latin typeface="Arial"/>
                          <a:cs typeface="Arial"/>
                        </a:rPr>
                        <a:t>d </a:t>
                      </a:r>
                      <a:r>
                        <a:rPr sz="1600" spc="5" dirty="0">
                          <a:latin typeface="Arial"/>
                          <a:cs typeface="Arial"/>
                        </a:rPr>
                        <a:t>I</a:t>
                      </a:r>
                      <a:r>
                        <a:rPr sz="1600" spc="-5" dirty="0">
                          <a:latin typeface="Arial"/>
                          <a:cs typeface="Arial"/>
                        </a:rPr>
                        <a:t>n</a:t>
                      </a:r>
                      <a:r>
                        <a:rPr sz="1600" spc="0" dirty="0">
                          <a:latin typeface="Arial"/>
                          <a:cs typeface="Arial"/>
                        </a:rPr>
                        <a:t>s</a:t>
                      </a:r>
                      <a:r>
                        <a:rPr sz="1600" spc="-5" dirty="0">
                          <a:latin typeface="Arial"/>
                          <a:cs typeface="Arial"/>
                        </a:rPr>
                        <a:t>u</a:t>
                      </a:r>
                      <a:r>
                        <a:rPr sz="1600" spc="0" dirty="0">
                          <a:latin typeface="Arial"/>
                          <a:cs typeface="Arial"/>
                        </a:rPr>
                        <a:t>r</a:t>
                      </a:r>
                      <a:r>
                        <a:rPr sz="1600" spc="-5" dirty="0">
                          <a:latin typeface="Arial"/>
                          <a:cs typeface="Arial"/>
                        </a:rPr>
                        <a:t>an</a:t>
                      </a:r>
                      <a:r>
                        <a:rPr sz="1600" spc="0" dirty="0">
                          <a:latin typeface="Arial"/>
                          <a:cs typeface="Arial"/>
                        </a:rPr>
                        <a:t>ce</a:t>
                      </a:r>
                      <a:endParaRPr sz="16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marL="186055">
                        <a:lnSpc>
                          <a:spcPct val="100000"/>
                        </a:lnSpc>
                      </a:pPr>
                      <a:r>
                        <a:rPr sz="1600" spc="-60" dirty="0">
                          <a:latin typeface="Arial"/>
                          <a:cs typeface="Arial"/>
                        </a:rPr>
                        <a:t>W</a:t>
                      </a:r>
                      <a:r>
                        <a:rPr sz="1600" spc="-5" dirty="0">
                          <a:latin typeface="Arial"/>
                          <a:cs typeface="Arial"/>
                        </a:rPr>
                        <a:t>a</a:t>
                      </a:r>
                      <a:r>
                        <a:rPr sz="1600" spc="5" dirty="0">
                          <a:latin typeface="Arial"/>
                          <a:cs typeface="Arial"/>
                        </a:rPr>
                        <a:t>t</a:t>
                      </a:r>
                      <a:r>
                        <a:rPr sz="1600" spc="-5" dirty="0">
                          <a:latin typeface="Arial"/>
                          <a:cs typeface="Arial"/>
                        </a:rPr>
                        <a:t>e</a:t>
                      </a:r>
                      <a:r>
                        <a:rPr sz="1600" spc="5" dirty="0">
                          <a:latin typeface="Arial"/>
                          <a:cs typeface="Arial"/>
                        </a:rPr>
                        <a:t>r</a:t>
                      </a:r>
                      <a:r>
                        <a:rPr sz="1600" spc="0" dirty="0">
                          <a:latin typeface="Arial"/>
                          <a:cs typeface="Arial"/>
                        </a:rPr>
                        <a:t>-r</a:t>
                      </a:r>
                      <a:r>
                        <a:rPr sz="1600" spc="-5" dirty="0">
                          <a:latin typeface="Arial"/>
                          <a:cs typeface="Arial"/>
                        </a:rPr>
                        <a:t>e</a:t>
                      </a:r>
                      <a:r>
                        <a:rPr sz="1600" spc="-10" dirty="0">
                          <a:latin typeface="Arial"/>
                          <a:cs typeface="Arial"/>
                        </a:rPr>
                        <a:t>l</a:t>
                      </a:r>
                      <a:r>
                        <a:rPr sz="1600" spc="-5" dirty="0">
                          <a:latin typeface="Arial"/>
                          <a:cs typeface="Arial"/>
                        </a:rPr>
                        <a:t>a</a:t>
                      </a:r>
                      <a:r>
                        <a:rPr sz="1600" spc="5" dirty="0">
                          <a:latin typeface="Arial"/>
                          <a:cs typeface="Arial"/>
                        </a:rPr>
                        <a:t>t</a:t>
                      </a:r>
                      <a:r>
                        <a:rPr sz="1600" spc="-5" dirty="0">
                          <a:latin typeface="Arial"/>
                          <a:cs typeface="Arial"/>
                        </a:rPr>
                        <a:t>e</a:t>
                      </a:r>
                      <a:r>
                        <a:rPr sz="1600" spc="0" dirty="0">
                          <a:latin typeface="Arial"/>
                          <a:cs typeface="Arial"/>
                        </a:rPr>
                        <a:t>d </a:t>
                      </a:r>
                      <a:r>
                        <a:rPr sz="1600" spc="-10" dirty="0">
                          <a:latin typeface="Arial"/>
                          <a:cs typeface="Arial"/>
                        </a:rPr>
                        <a:t>i</a:t>
                      </a:r>
                      <a:r>
                        <a:rPr sz="1600" spc="-5" dirty="0">
                          <a:latin typeface="Arial"/>
                          <a:cs typeface="Arial"/>
                        </a:rPr>
                        <a:t>ndu</a:t>
                      </a:r>
                      <a:r>
                        <a:rPr sz="1600" spc="0" dirty="0">
                          <a:latin typeface="Arial"/>
                          <a:cs typeface="Arial"/>
                        </a:rPr>
                        <a:t>s</a:t>
                      </a:r>
                      <a:r>
                        <a:rPr sz="1600" spc="5" dirty="0">
                          <a:latin typeface="Arial"/>
                          <a:cs typeface="Arial"/>
                        </a:rPr>
                        <a:t>t</a:t>
                      </a:r>
                      <a:r>
                        <a:rPr sz="1600" spc="0" dirty="0">
                          <a:latin typeface="Arial"/>
                          <a:cs typeface="Arial"/>
                        </a:rPr>
                        <a:t>r</a:t>
                      </a:r>
                      <a:r>
                        <a:rPr sz="1600" spc="-10" dirty="0">
                          <a:latin typeface="Arial"/>
                          <a:cs typeface="Arial"/>
                        </a:rPr>
                        <a:t>i</a:t>
                      </a:r>
                      <a:r>
                        <a:rPr sz="1600" spc="-5" dirty="0">
                          <a:latin typeface="Arial"/>
                          <a:cs typeface="Arial"/>
                        </a:rPr>
                        <a:t>e</a:t>
                      </a:r>
                      <a:r>
                        <a:rPr sz="1600" spc="0" dirty="0">
                          <a:latin typeface="Arial"/>
                          <a:cs typeface="Arial"/>
                        </a:rPr>
                        <a:t>s</a:t>
                      </a:r>
                      <a:endParaRPr sz="16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extLst>
                  <a:ext uri="{0D108BD9-81ED-4DB2-BD59-A6C34878D82A}">
                    <a16:rowId xmlns="" xmlns:a16="http://schemas.microsoft.com/office/drawing/2014/main" val="10004"/>
                  </a:ext>
                </a:extLst>
              </a:tr>
              <a:tr h="430212">
                <a:tc>
                  <a:txBody>
                    <a:bodyPr/>
                    <a:lstStyle/>
                    <a:p>
                      <a:pPr marL="186055">
                        <a:lnSpc>
                          <a:spcPct val="100000"/>
                        </a:lnSpc>
                      </a:pPr>
                      <a:r>
                        <a:rPr sz="1600" spc="-5" dirty="0">
                          <a:latin typeface="Arial"/>
                          <a:cs typeface="Arial"/>
                        </a:rPr>
                        <a:t>Bu</a:t>
                      </a:r>
                      <a:r>
                        <a:rPr sz="1600" spc="0" dirty="0">
                          <a:latin typeface="Arial"/>
                          <a:cs typeface="Arial"/>
                        </a:rPr>
                        <a:t>s</a:t>
                      </a:r>
                      <a:r>
                        <a:rPr sz="1600" spc="-10" dirty="0">
                          <a:latin typeface="Arial"/>
                          <a:cs typeface="Arial"/>
                        </a:rPr>
                        <a:t>i</a:t>
                      </a:r>
                      <a:r>
                        <a:rPr sz="1600" spc="-5" dirty="0">
                          <a:latin typeface="Arial"/>
                          <a:cs typeface="Arial"/>
                        </a:rPr>
                        <a:t>ne</a:t>
                      </a:r>
                      <a:r>
                        <a:rPr sz="1600" spc="0" dirty="0">
                          <a:latin typeface="Arial"/>
                          <a:cs typeface="Arial"/>
                        </a:rPr>
                        <a:t>ss,</a:t>
                      </a:r>
                      <a:r>
                        <a:rPr sz="1600" spc="10" dirty="0">
                          <a:latin typeface="Arial"/>
                          <a:cs typeface="Arial"/>
                        </a:rPr>
                        <a:t> </a:t>
                      </a:r>
                      <a:r>
                        <a:rPr sz="1600" spc="0" dirty="0">
                          <a:latin typeface="Arial"/>
                          <a:cs typeface="Arial"/>
                        </a:rPr>
                        <a:t>M</a:t>
                      </a:r>
                      <a:r>
                        <a:rPr sz="1600" spc="-5" dirty="0">
                          <a:latin typeface="Arial"/>
                          <a:cs typeface="Arial"/>
                        </a:rPr>
                        <a:t>anage</a:t>
                      </a:r>
                      <a:r>
                        <a:rPr sz="1600" spc="0" dirty="0">
                          <a:latin typeface="Arial"/>
                          <a:cs typeface="Arial"/>
                        </a:rPr>
                        <a:t>m</a:t>
                      </a:r>
                      <a:r>
                        <a:rPr sz="1600" spc="-5" dirty="0">
                          <a:latin typeface="Arial"/>
                          <a:cs typeface="Arial"/>
                        </a:rPr>
                        <a:t>en</a:t>
                      </a:r>
                      <a:r>
                        <a:rPr sz="1600" spc="0" dirty="0">
                          <a:latin typeface="Arial"/>
                          <a:cs typeface="Arial"/>
                        </a:rPr>
                        <a:t>t</a:t>
                      </a:r>
                      <a:r>
                        <a:rPr sz="1600" spc="10" dirty="0">
                          <a:latin typeface="Arial"/>
                          <a:cs typeface="Arial"/>
                        </a:rPr>
                        <a:t> </a:t>
                      </a:r>
                      <a:r>
                        <a:rPr sz="1600" spc="0" dirty="0">
                          <a:latin typeface="Arial"/>
                          <a:cs typeface="Arial"/>
                        </a:rPr>
                        <a:t>&amp; </a:t>
                      </a:r>
                      <a:r>
                        <a:rPr sz="1600" spc="-10" dirty="0">
                          <a:latin typeface="Arial"/>
                          <a:cs typeface="Arial"/>
                        </a:rPr>
                        <a:t>C</a:t>
                      </a:r>
                      <a:r>
                        <a:rPr sz="1600" spc="-5" dirty="0">
                          <a:latin typeface="Arial"/>
                          <a:cs typeface="Arial"/>
                        </a:rPr>
                        <a:t>on</a:t>
                      </a:r>
                      <a:r>
                        <a:rPr sz="1600" spc="0" dirty="0">
                          <a:latin typeface="Arial"/>
                          <a:cs typeface="Arial"/>
                        </a:rPr>
                        <a:t>s</a:t>
                      </a:r>
                      <a:r>
                        <a:rPr sz="1600" spc="-5" dirty="0">
                          <a:latin typeface="Arial"/>
                          <a:cs typeface="Arial"/>
                        </a:rPr>
                        <a:t>u</a:t>
                      </a:r>
                      <a:r>
                        <a:rPr sz="1600" spc="-10" dirty="0">
                          <a:latin typeface="Arial"/>
                          <a:cs typeface="Arial"/>
                        </a:rPr>
                        <a:t>l</a:t>
                      </a:r>
                      <a:r>
                        <a:rPr sz="1600" spc="5" dirty="0">
                          <a:latin typeface="Arial"/>
                          <a:cs typeface="Arial"/>
                        </a:rPr>
                        <a:t>t</a:t>
                      </a:r>
                      <a:r>
                        <a:rPr sz="1600" spc="-5" dirty="0">
                          <a:latin typeface="Arial"/>
                          <a:cs typeface="Arial"/>
                        </a:rPr>
                        <a:t>an</a:t>
                      </a:r>
                      <a:r>
                        <a:rPr sz="1600" spc="0" dirty="0">
                          <a:latin typeface="Arial"/>
                          <a:cs typeface="Arial"/>
                        </a:rPr>
                        <a:t>cy</a:t>
                      </a:r>
                      <a:endParaRPr sz="16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BCBCB"/>
                    </a:solidFill>
                  </a:tcPr>
                </a:tc>
                <a:tc>
                  <a:txBody>
                    <a:bodyPr/>
                    <a:lstStyle/>
                    <a:p>
                      <a:pPr marL="186055">
                        <a:lnSpc>
                          <a:spcPct val="100000"/>
                        </a:lnSpc>
                      </a:pPr>
                      <a:r>
                        <a:rPr sz="1600" spc="-5" dirty="0">
                          <a:latin typeface="Arial"/>
                          <a:cs typeface="Arial"/>
                        </a:rPr>
                        <a:t>A</a:t>
                      </a:r>
                      <a:r>
                        <a:rPr sz="1600" spc="0" dirty="0">
                          <a:latin typeface="Arial"/>
                          <a:cs typeface="Arial"/>
                        </a:rPr>
                        <a:t>s</a:t>
                      </a:r>
                      <a:r>
                        <a:rPr sz="1600" spc="5" dirty="0">
                          <a:latin typeface="Arial"/>
                          <a:cs typeface="Arial"/>
                        </a:rPr>
                        <a:t>t</a:t>
                      </a:r>
                      <a:r>
                        <a:rPr sz="1600" spc="0" dirty="0">
                          <a:latin typeface="Arial"/>
                          <a:cs typeface="Arial"/>
                        </a:rPr>
                        <a:t>r</a:t>
                      </a:r>
                      <a:r>
                        <a:rPr sz="1600" spc="-5" dirty="0">
                          <a:latin typeface="Arial"/>
                          <a:cs typeface="Arial"/>
                        </a:rPr>
                        <a:t>ono</a:t>
                      </a:r>
                      <a:r>
                        <a:rPr sz="1600" spc="0" dirty="0">
                          <a:latin typeface="Arial"/>
                          <a:cs typeface="Arial"/>
                        </a:rPr>
                        <a:t>my</a:t>
                      </a:r>
                      <a:endParaRPr sz="16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BCBCB"/>
                    </a:solidFill>
                  </a:tcPr>
                </a:tc>
                <a:extLst>
                  <a:ext uri="{0D108BD9-81ED-4DB2-BD59-A6C34878D82A}">
                    <a16:rowId xmlns="" xmlns:a16="http://schemas.microsoft.com/office/drawing/2014/main" val="10005"/>
                  </a:ext>
                </a:extLst>
              </a:tr>
              <a:tr h="430212">
                <a:tc>
                  <a:txBody>
                    <a:bodyPr/>
                    <a:lstStyle/>
                    <a:p>
                      <a:pPr marL="186055">
                        <a:lnSpc>
                          <a:spcPct val="100000"/>
                        </a:lnSpc>
                      </a:pPr>
                      <a:r>
                        <a:rPr sz="1600" dirty="0">
                          <a:latin typeface="Arial"/>
                          <a:cs typeface="Arial"/>
                        </a:rPr>
                        <a:t>M</a:t>
                      </a:r>
                      <a:r>
                        <a:rPr sz="1600" spc="-5" dirty="0">
                          <a:latin typeface="Arial"/>
                          <a:cs typeface="Arial"/>
                        </a:rPr>
                        <a:t>ed</a:t>
                      </a:r>
                      <a:r>
                        <a:rPr sz="1600" spc="-10" dirty="0">
                          <a:latin typeface="Arial"/>
                          <a:cs typeface="Arial"/>
                        </a:rPr>
                        <a:t>i</a:t>
                      </a:r>
                      <a:r>
                        <a:rPr sz="1600" spc="-5" dirty="0">
                          <a:latin typeface="Arial"/>
                          <a:cs typeface="Arial"/>
                        </a:rPr>
                        <a:t>a</a:t>
                      </a:r>
                      <a:r>
                        <a:rPr sz="1600" spc="0" dirty="0">
                          <a:latin typeface="Arial"/>
                          <a:cs typeface="Arial"/>
                        </a:rPr>
                        <a:t>,</a:t>
                      </a:r>
                      <a:r>
                        <a:rPr sz="1600" spc="10" dirty="0">
                          <a:latin typeface="Arial"/>
                          <a:cs typeface="Arial"/>
                        </a:rPr>
                        <a:t> </a:t>
                      </a:r>
                      <a:r>
                        <a:rPr sz="1600" spc="0" dirty="0">
                          <a:latin typeface="Arial"/>
                          <a:cs typeface="Arial"/>
                        </a:rPr>
                        <a:t>M</a:t>
                      </a:r>
                      <a:r>
                        <a:rPr sz="1600" spc="-5" dirty="0">
                          <a:latin typeface="Arial"/>
                          <a:cs typeface="Arial"/>
                        </a:rPr>
                        <a:t>a</a:t>
                      </a:r>
                      <a:r>
                        <a:rPr sz="1600" spc="0" dirty="0">
                          <a:latin typeface="Arial"/>
                          <a:cs typeface="Arial"/>
                        </a:rPr>
                        <a:t>rk</a:t>
                      </a:r>
                      <a:r>
                        <a:rPr sz="1600" spc="-5" dirty="0">
                          <a:latin typeface="Arial"/>
                          <a:cs typeface="Arial"/>
                        </a:rPr>
                        <a:t>e</a:t>
                      </a:r>
                      <a:r>
                        <a:rPr sz="1600" spc="5" dirty="0">
                          <a:latin typeface="Arial"/>
                          <a:cs typeface="Arial"/>
                        </a:rPr>
                        <a:t>t</a:t>
                      </a:r>
                      <a:r>
                        <a:rPr sz="1600" spc="-10" dirty="0">
                          <a:latin typeface="Arial"/>
                          <a:cs typeface="Arial"/>
                        </a:rPr>
                        <a:t>i</a:t>
                      </a:r>
                      <a:r>
                        <a:rPr sz="1600" spc="-5" dirty="0">
                          <a:latin typeface="Arial"/>
                          <a:cs typeface="Arial"/>
                        </a:rPr>
                        <a:t>n</a:t>
                      </a:r>
                      <a:r>
                        <a:rPr sz="1600" spc="0" dirty="0">
                          <a:latin typeface="Arial"/>
                          <a:cs typeface="Arial"/>
                        </a:rPr>
                        <a:t>g </a:t>
                      </a:r>
                      <a:r>
                        <a:rPr sz="1600" spc="-5" dirty="0">
                          <a:latin typeface="Arial"/>
                          <a:cs typeface="Arial"/>
                        </a:rPr>
                        <a:t>an</a:t>
                      </a:r>
                      <a:r>
                        <a:rPr sz="1600" spc="0" dirty="0">
                          <a:latin typeface="Arial"/>
                          <a:cs typeface="Arial"/>
                        </a:rPr>
                        <a:t>d </a:t>
                      </a:r>
                      <a:r>
                        <a:rPr sz="1600" spc="-10" dirty="0">
                          <a:latin typeface="Arial"/>
                          <a:cs typeface="Arial"/>
                        </a:rPr>
                        <a:t>C</a:t>
                      </a:r>
                      <a:r>
                        <a:rPr sz="1600" spc="-5" dirty="0">
                          <a:latin typeface="Arial"/>
                          <a:cs typeface="Arial"/>
                        </a:rPr>
                        <a:t>o</a:t>
                      </a:r>
                      <a:r>
                        <a:rPr sz="1600" spc="0" dirty="0">
                          <a:latin typeface="Arial"/>
                          <a:cs typeface="Arial"/>
                        </a:rPr>
                        <a:t>mm</a:t>
                      </a:r>
                      <a:r>
                        <a:rPr sz="1600" spc="-5" dirty="0">
                          <a:latin typeface="Arial"/>
                          <a:cs typeface="Arial"/>
                        </a:rPr>
                        <a:t>un</a:t>
                      </a:r>
                      <a:r>
                        <a:rPr sz="1600" spc="-10" dirty="0">
                          <a:latin typeface="Arial"/>
                          <a:cs typeface="Arial"/>
                        </a:rPr>
                        <a:t>i</a:t>
                      </a:r>
                      <a:r>
                        <a:rPr sz="1600" spc="0" dirty="0">
                          <a:latin typeface="Arial"/>
                          <a:cs typeface="Arial"/>
                        </a:rPr>
                        <a:t>c</a:t>
                      </a:r>
                      <a:r>
                        <a:rPr sz="1600" spc="-5" dirty="0">
                          <a:latin typeface="Arial"/>
                          <a:cs typeface="Arial"/>
                        </a:rPr>
                        <a:t>a</a:t>
                      </a:r>
                      <a:r>
                        <a:rPr sz="1600" spc="5" dirty="0">
                          <a:latin typeface="Arial"/>
                          <a:cs typeface="Arial"/>
                        </a:rPr>
                        <a:t>t</a:t>
                      </a:r>
                      <a:r>
                        <a:rPr sz="1600" spc="-10" dirty="0">
                          <a:latin typeface="Arial"/>
                          <a:cs typeface="Arial"/>
                        </a:rPr>
                        <a:t>i</a:t>
                      </a:r>
                      <a:r>
                        <a:rPr sz="1600" spc="-5" dirty="0">
                          <a:latin typeface="Arial"/>
                          <a:cs typeface="Arial"/>
                        </a:rPr>
                        <a:t>on</a:t>
                      </a:r>
                      <a:r>
                        <a:rPr sz="1600" spc="0" dirty="0">
                          <a:latin typeface="Arial"/>
                          <a:cs typeface="Arial"/>
                        </a:rPr>
                        <a:t>s</a:t>
                      </a:r>
                      <a:endParaRPr sz="16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marL="186055">
                        <a:lnSpc>
                          <a:spcPct val="100000"/>
                        </a:lnSpc>
                      </a:pPr>
                      <a:r>
                        <a:rPr sz="1600" spc="-180" dirty="0">
                          <a:latin typeface="Arial"/>
                          <a:cs typeface="Arial"/>
                        </a:rPr>
                        <a:t>T</a:t>
                      </a:r>
                      <a:r>
                        <a:rPr sz="1600" spc="-5" dirty="0">
                          <a:latin typeface="Arial"/>
                          <a:cs typeface="Arial"/>
                        </a:rPr>
                        <a:t>o</a:t>
                      </a:r>
                      <a:r>
                        <a:rPr sz="1600" spc="0" dirty="0">
                          <a:latin typeface="Arial"/>
                          <a:cs typeface="Arial"/>
                        </a:rPr>
                        <a:t>m</a:t>
                      </a:r>
                      <a:r>
                        <a:rPr sz="1600" spc="-5" dirty="0">
                          <a:latin typeface="Arial"/>
                          <a:cs typeface="Arial"/>
                        </a:rPr>
                        <a:t>o</a:t>
                      </a:r>
                      <a:r>
                        <a:rPr sz="1600" spc="0" dirty="0">
                          <a:latin typeface="Arial"/>
                          <a:cs typeface="Arial"/>
                        </a:rPr>
                        <a:t>rr</a:t>
                      </a:r>
                      <a:r>
                        <a:rPr sz="1600" spc="-5" dirty="0">
                          <a:latin typeface="Arial"/>
                          <a:cs typeface="Arial"/>
                        </a:rPr>
                        <a:t>o</a:t>
                      </a:r>
                      <a:r>
                        <a:rPr sz="1600" spc="-10" dirty="0">
                          <a:latin typeface="Arial"/>
                          <a:cs typeface="Arial"/>
                        </a:rPr>
                        <a:t>w</a:t>
                      </a:r>
                      <a:r>
                        <a:rPr sz="1600" spc="-35" dirty="0">
                          <a:latin typeface="Arial"/>
                          <a:cs typeface="Arial"/>
                        </a:rPr>
                        <a:t>’</a:t>
                      </a:r>
                      <a:r>
                        <a:rPr sz="1600" spc="0" dirty="0">
                          <a:latin typeface="Arial"/>
                          <a:cs typeface="Arial"/>
                        </a:rPr>
                        <a:t>s</a:t>
                      </a:r>
                      <a:r>
                        <a:rPr sz="1600" spc="-25" dirty="0">
                          <a:latin typeface="Arial"/>
                          <a:cs typeface="Arial"/>
                        </a:rPr>
                        <a:t> </a:t>
                      </a:r>
                      <a:r>
                        <a:rPr sz="1600" spc="-180" dirty="0">
                          <a:latin typeface="Arial"/>
                          <a:cs typeface="Arial"/>
                        </a:rPr>
                        <a:t>T</a:t>
                      </a:r>
                      <a:r>
                        <a:rPr sz="1600" spc="-5" dirty="0">
                          <a:latin typeface="Arial"/>
                          <a:cs typeface="Arial"/>
                        </a:rPr>
                        <a:t>e</a:t>
                      </a:r>
                      <a:r>
                        <a:rPr sz="1600" spc="0" dirty="0">
                          <a:latin typeface="Arial"/>
                          <a:cs typeface="Arial"/>
                        </a:rPr>
                        <a:t>c</a:t>
                      </a:r>
                      <a:r>
                        <a:rPr sz="1600" spc="-5" dirty="0">
                          <a:latin typeface="Arial"/>
                          <a:cs typeface="Arial"/>
                        </a:rPr>
                        <a:t>hno</a:t>
                      </a:r>
                      <a:r>
                        <a:rPr sz="1600" spc="-10" dirty="0">
                          <a:latin typeface="Arial"/>
                          <a:cs typeface="Arial"/>
                        </a:rPr>
                        <a:t>l</a:t>
                      </a:r>
                      <a:r>
                        <a:rPr sz="1600" spc="-5" dirty="0">
                          <a:latin typeface="Arial"/>
                          <a:cs typeface="Arial"/>
                        </a:rPr>
                        <a:t>og</a:t>
                      </a:r>
                      <a:r>
                        <a:rPr sz="1600" spc="-10" dirty="0">
                          <a:latin typeface="Arial"/>
                          <a:cs typeface="Arial"/>
                        </a:rPr>
                        <a:t>i</a:t>
                      </a:r>
                      <a:r>
                        <a:rPr sz="1600" spc="-5" dirty="0">
                          <a:latin typeface="Arial"/>
                          <a:cs typeface="Arial"/>
                        </a:rPr>
                        <a:t>e</a:t>
                      </a:r>
                      <a:r>
                        <a:rPr sz="1600" spc="0" dirty="0">
                          <a:latin typeface="Arial"/>
                          <a:cs typeface="Arial"/>
                        </a:rPr>
                        <a:t>s</a:t>
                      </a:r>
                      <a:endParaRPr sz="16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extLst>
                  <a:ext uri="{0D108BD9-81ED-4DB2-BD59-A6C34878D82A}">
                    <a16:rowId xmlns="" xmlns:a16="http://schemas.microsoft.com/office/drawing/2014/main" val="10006"/>
                  </a:ext>
                </a:extLst>
              </a:tr>
              <a:tr h="430212">
                <a:tc>
                  <a:txBody>
                    <a:bodyPr/>
                    <a:lstStyle/>
                    <a:p>
                      <a:pPr marL="186055">
                        <a:lnSpc>
                          <a:spcPct val="100000"/>
                        </a:lnSpc>
                      </a:pPr>
                      <a:r>
                        <a:rPr sz="1600" spc="-5" dirty="0">
                          <a:latin typeface="Arial"/>
                          <a:cs typeface="Arial"/>
                        </a:rPr>
                        <a:t>Edu</a:t>
                      </a:r>
                      <a:r>
                        <a:rPr sz="1600" spc="0" dirty="0">
                          <a:latin typeface="Arial"/>
                          <a:cs typeface="Arial"/>
                        </a:rPr>
                        <a:t>c</a:t>
                      </a:r>
                      <a:r>
                        <a:rPr sz="1600" spc="-5" dirty="0">
                          <a:latin typeface="Arial"/>
                          <a:cs typeface="Arial"/>
                        </a:rPr>
                        <a:t>a</a:t>
                      </a:r>
                      <a:r>
                        <a:rPr sz="1600" spc="5" dirty="0">
                          <a:latin typeface="Arial"/>
                          <a:cs typeface="Arial"/>
                        </a:rPr>
                        <a:t>t</a:t>
                      </a:r>
                      <a:r>
                        <a:rPr sz="1600" spc="-10" dirty="0">
                          <a:latin typeface="Arial"/>
                          <a:cs typeface="Arial"/>
                        </a:rPr>
                        <a:t>i</a:t>
                      </a:r>
                      <a:r>
                        <a:rPr sz="1600" spc="-5" dirty="0">
                          <a:latin typeface="Arial"/>
                          <a:cs typeface="Arial"/>
                        </a:rPr>
                        <a:t>o</a:t>
                      </a:r>
                      <a:r>
                        <a:rPr sz="1600" spc="0" dirty="0">
                          <a:latin typeface="Arial"/>
                          <a:cs typeface="Arial"/>
                        </a:rPr>
                        <a:t>n </a:t>
                      </a:r>
                      <a:r>
                        <a:rPr sz="1600" spc="-5" dirty="0">
                          <a:latin typeface="Arial"/>
                          <a:cs typeface="Arial"/>
                        </a:rPr>
                        <a:t>an</a:t>
                      </a:r>
                      <a:r>
                        <a:rPr sz="1600" spc="0" dirty="0">
                          <a:latin typeface="Arial"/>
                          <a:cs typeface="Arial"/>
                        </a:rPr>
                        <a:t>d</a:t>
                      </a:r>
                      <a:r>
                        <a:rPr sz="1600" spc="-30" dirty="0">
                          <a:latin typeface="Arial"/>
                          <a:cs typeface="Arial"/>
                        </a:rPr>
                        <a:t> </a:t>
                      </a:r>
                      <a:r>
                        <a:rPr sz="1600" spc="-65" dirty="0">
                          <a:latin typeface="Arial"/>
                          <a:cs typeface="Arial"/>
                        </a:rPr>
                        <a:t>T</a:t>
                      </a:r>
                      <a:r>
                        <a:rPr sz="1600" spc="0" dirty="0">
                          <a:latin typeface="Arial"/>
                          <a:cs typeface="Arial"/>
                        </a:rPr>
                        <a:t>r</a:t>
                      </a:r>
                      <a:r>
                        <a:rPr sz="1600" spc="-5" dirty="0">
                          <a:latin typeface="Arial"/>
                          <a:cs typeface="Arial"/>
                        </a:rPr>
                        <a:t>a</a:t>
                      </a:r>
                      <a:r>
                        <a:rPr sz="1600" spc="-10" dirty="0">
                          <a:latin typeface="Arial"/>
                          <a:cs typeface="Arial"/>
                        </a:rPr>
                        <a:t>i</a:t>
                      </a:r>
                      <a:r>
                        <a:rPr sz="1600" spc="-5" dirty="0">
                          <a:latin typeface="Arial"/>
                          <a:cs typeface="Arial"/>
                        </a:rPr>
                        <a:t>n</a:t>
                      </a:r>
                      <a:r>
                        <a:rPr sz="1600" spc="-10" dirty="0">
                          <a:latin typeface="Arial"/>
                          <a:cs typeface="Arial"/>
                        </a:rPr>
                        <a:t>i</a:t>
                      </a:r>
                      <a:r>
                        <a:rPr sz="1600" spc="-5" dirty="0">
                          <a:latin typeface="Arial"/>
                          <a:cs typeface="Arial"/>
                        </a:rPr>
                        <a:t>n</a:t>
                      </a:r>
                      <a:r>
                        <a:rPr sz="1600" spc="0" dirty="0">
                          <a:latin typeface="Arial"/>
                          <a:cs typeface="Arial"/>
                        </a:rPr>
                        <a:t>g</a:t>
                      </a:r>
                      <a:endParaRPr sz="16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BCBCB"/>
                    </a:solidFill>
                  </a:tcPr>
                </a:tc>
                <a:tc>
                  <a:txBody>
                    <a:bodyPr/>
                    <a:lstStyle/>
                    <a:p>
                      <a:pPr marL="186055">
                        <a:lnSpc>
                          <a:spcPct val="100000"/>
                        </a:lnSpc>
                      </a:pPr>
                      <a:r>
                        <a:rPr sz="1600" spc="-5" dirty="0">
                          <a:latin typeface="Arial"/>
                          <a:cs typeface="Arial"/>
                        </a:rPr>
                        <a:t>B</a:t>
                      </a:r>
                      <a:r>
                        <a:rPr sz="1600" spc="-10" dirty="0">
                          <a:latin typeface="Arial"/>
                          <a:cs typeface="Arial"/>
                        </a:rPr>
                        <a:t>i</a:t>
                      </a:r>
                      <a:r>
                        <a:rPr sz="1600" spc="-5" dirty="0">
                          <a:latin typeface="Arial"/>
                          <a:cs typeface="Arial"/>
                        </a:rPr>
                        <a:t>o</a:t>
                      </a:r>
                      <a:r>
                        <a:rPr sz="1600" spc="5" dirty="0">
                          <a:latin typeface="Arial"/>
                          <a:cs typeface="Arial"/>
                        </a:rPr>
                        <a:t>t</a:t>
                      </a:r>
                      <a:r>
                        <a:rPr sz="1600" spc="-5" dirty="0">
                          <a:latin typeface="Arial"/>
                          <a:cs typeface="Arial"/>
                        </a:rPr>
                        <a:t>e</a:t>
                      </a:r>
                      <a:r>
                        <a:rPr sz="1600" spc="0" dirty="0">
                          <a:latin typeface="Arial"/>
                          <a:cs typeface="Arial"/>
                        </a:rPr>
                        <a:t>c</a:t>
                      </a:r>
                      <a:r>
                        <a:rPr sz="1600" spc="-5" dirty="0">
                          <a:latin typeface="Arial"/>
                          <a:cs typeface="Arial"/>
                        </a:rPr>
                        <a:t>hno</a:t>
                      </a:r>
                      <a:r>
                        <a:rPr sz="1600" spc="-10" dirty="0">
                          <a:latin typeface="Arial"/>
                          <a:cs typeface="Arial"/>
                        </a:rPr>
                        <a:t>l</a:t>
                      </a:r>
                      <a:r>
                        <a:rPr sz="1600" spc="-5" dirty="0">
                          <a:latin typeface="Arial"/>
                          <a:cs typeface="Arial"/>
                        </a:rPr>
                        <a:t>og</a:t>
                      </a:r>
                      <a:r>
                        <a:rPr sz="1600" spc="0" dirty="0">
                          <a:latin typeface="Arial"/>
                          <a:cs typeface="Arial"/>
                        </a:rPr>
                        <a:t>y</a:t>
                      </a:r>
                      <a:endParaRPr sz="16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BCBCB"/>
                    </a:solidFill>
                  </a:tcPr>
                </a:tc>
                <a:extLst>
                  <a:ext uri="{0D108BD9-81ED-4DB2-BD59-A6C34878D82A}">
                    <a16:rowId xmlns="" xmlns:a16="http://schemas.microsoft.com/office/drawing/2014/main" val="10007"/>
                  </a:ext>
                </a:extLst>
              </a:tr>
              <a:tr h="430212">
                <a:tc>
                  <a:txBody>
                    <a:bodyPr/>
                    <a:lstStyle/>
                    <a:p>
                      <a:pPr marL="186055">
                        <a:lnSpc>
                          <a:spcPct val="100000"/>
                        </a:lnSpc>
                      </a:pPr>
                      <a:r>
                        <a:rPr sz="1600" spc="5" dirty="0">
                          <a:latin typeface="Arial"/>
                          <a:cs typeface="Arial"/>
                        </a:rPr>
                        <a:t>I</a:t>
                      </a:r>
                      <a:r>
                        <a:rPr sz="1600" spc="-180" dirty="0">
                          <a:latin typeface="Arial"/>
                          <a:cs typeface="Arial"/>
                        </a:rPr>
                        <a:t>T</a:t>
                      </a:r>
                      <a:r>
                        <a:rPr sz="1600" spc="0" dirty="0">
                          <a:latin typeface="Arial"/>
                          <a:cs typeface="Arial"/>
                        </a:rPr>
                        <a:t>,</a:t>
                      </a:r>
                      <a:r>
                        <a:rPr sz="1600" spc="10" dirty="0">
                          <a:latin typeface="Arial"/>
                          <a:cs typeface="Arial"/>
                        </a:rPr>
                        <a:t> </a:t>
                      </a:r>
                      <a:r>
                        <a:rPr sz="1600" spc="-10" dirty="0">
                          <a:latin typeface="Arial"/>
                          <a:cs typeface="Arial"/>
                        </a:rPr>
                        <a:t>C</a:t>
                      </a:r>
                      <a:r>
                        <a:rPr sz="1600" spc="-5" dirty="0">
                          <a:latin typeface="Arial"/>
                          <a:cs typeface="Arial"/>
                        </a:rPr>
                        <a:t>o</a:t>
                      </a:r>
                      <a:r>
                        <a:rPr sz="1600" spc="0" dirty="0">
                          <a:latin typeface="Arial"/>
                          <a:cs typeface="Arial"/>
                        </a:rPr>
                        <a:t>mm</a:t>
                      </a:r>
                      <a:r>
                        <a:rPr sz="1600" spc="-5" dirty="0">
                          <a:latin typeface="Arial"/>
                          <a:cs typeface="Arial"/>
                        </a:rPr>
                        <a:t>un</a:t>
                      </a:r>
                      <a:r>
                        <a:rPr sz="1600" spc="-10" dirty="0">
                          <a:latin typeface="Arial"/>
                          <a:cs typeface="Arial"/>
                        </a:rPr>
                        <a:t>i</a:t>
                      </a:r>
                      <a:r>
                        <a:rPr sz="1600" spc="0" dirty="0">
                          <a:latin typeface="Arial"/>
                          <a:cs typeface="Arial"/>
                        </a:rPr>
                        <a:t>c</a:t>
                      </a:r>
                      <a:r>
                        <a:rPr sz="1600" spc="-5" dirty="0">
                          <a:latin typeface="Arial"/>
                          <a:cs typeface="Arial"/>
                        </a:rPr>
                        <a:t>a</a:t>
                      </a:r>
                      <a:r>
                        <a:rPr sz="1600" spc="5" dirty="0">
                          <a:latin typeface="Arial"/>
                          <a:cs typeface="Arial"/>
                        </a:rPr>
                        <a:t>t</a:t>
                      </a:r>
                      <a:r>
                        <a:rPr sz="1600" spc="-10" dirty="0">
                          <a:latin typeface="Arial"/>
                          <a:cs typeface="Arial"/>
                        </a:rPr>
                        <a:t>i</a:t>
                      </a:r>
                      <a:r>
                        <a:rPr sz="1600" spc="-5" dirty="0">
                          <a:latin typeface="Arial"/>
                          <a:cs typeface="Arial"/>
                        </a:rPr>
                        <a:t>on</a:t>
                      </a:r>
                      <a:r>
                        <a:rPr sz="1600" spc="0" dirty="0">
                          <a:latin typeface="Arial"/>
                          <a:cs typeface="Arial"/>
                        </a:rPr>
                        <a:t>s</a:t>
                      </a:r>
                      <a:r>
                        <a:rPr sz="1600" spc="5" dirty="0">
                          <a:latin typeface="Arial"/>
                          <a:cs typeface="Arial"/>
                        </a:rPr>
                        <a:t> </a:t>
                      </a:r>
                      <a:r>
                        <a:rPr sz="1600" spc="-5" dirty="0">
                          <a:latin typeface="Arial"/>
                          <a:cs typeface="Arial"/>
                        </a:rPr>
                        <a:t>an</a:t>
                      </a:r>
                      <a:r>
                        <a:rPr sz="1600" spc="0" dirty="0">
                          <a:latin typeface="Arial"/>
                          <a:cs typeface="Arial"/>
                        </a:rPr>
                        <a:t>d</a:t>
                      </a:r>
                      <a:r>
                        <a:rPr sz="1600" spc="-30" dirty="0">
                          <a:latin typeface="Arial"/>
                          <a:cs typeface="Arial"/>
                        </a:rPr>
                        <a:t> </a:t>
                      </a:r>
                      <a:r>
                        <a:rPr sz="1600" spc="-180" dirty="0">
                          <a:latin typeface="Arial"/>
                          <a:cs typeface="Arial"/>
                        </a:rPr>
                        <a:t>T</a:t>
                      </a:r>
                      <a:r>
                        <a:rPr sz="1600" spc="-5" dirty="0">
                          <a:latin typeface="Arial"/>
                          <a:cs typeface="Arial"/>
                        </a:rPr>
                        <a:t>e</a:t>
                      </a:r>
                      <a:r>
                        <a:rPr sz="1600" spc="0" dirty="0">
                          <a:latin typeface="Arial"/>
                          <a:cs typeface="Arial"/>
                        </a:rPr>
                        <a:t>c</a:t>
                      </a:r>
                      <a:r>
                        <a:rPr sz="1600" spc="-5" dirty="0">
                          <a:latin typeface="Arial"/>
                          <a:cs typeface="Arial"/>
                        </a:rPr>
                        <a:t>hno</a:t>
                      </a:r>
                      <a:r>
                        <a:rPr sz="1600" spc="-10" dirty="0">
                          <a:latin typeface="Arial"/>
                          <a:cs typeface="Arial"/>
                        </a:rPr>
                        <a:t>l</a:t>
                      </a:r>
                      <a:r>
                        <a:rPr sz="1600" spc="-5" dirty="0">
                          <a:latin typeface="Arial"/>
                          <a:cs typeface="Arial"/>
                        </a:rPr>
                        <a:t>og</a:t>
                      </a:r>
                      <a:r>
                        <a:rPr sz="1600" spc="0" dirty="0">
                          <a:latin typeface="Arial"/>
                          <a:cs typeface="Arial"/>
                        </a:rPr>
                        <a:t>y</a:t>
                      </a:r>
                      <a:endParaRPr sz="16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marL="186055">
                        <a:lnSpc>
                          <a:spcPct val="100000"/>
                        </a:lnSpc>
                      </a:pPr>
                      <a:r>
                        <a:rPr sz="1600" spc="-10" dirty="0">
                          <a:latin typeface="Arial"/>
                          <a:cs typeface="Arial"/>
                        </a:rPr>
                        <a:t>N</a:t>
                      </a:r>
                      <a:r>
                        <a:rPr sz="1600" spc="5" dirty="0">
                          <a:latin typeface="Arial"/>
                          <a:cs typeface="Arial"/>
                        </a:rPr>
                        <a:t>GO</a:t>
                      </a:r>
                      <a:r>
                        <a:rPr sz="1600" spc="0" dirty="0">
                          <a:latin typeface="Arial"/>
                          <a:cs typeface="Arial"/>
                        </a:rPr>
                        <a:t>s</a:t>
                      </a:r>
                      <a:r>
                        <a:rPr sz="1600" spc="5" dirty="0">
                          <a:latin typeface="Arial"/>
                          <a:cs typeface="Arial"/>
                        </a:rPr>
                        <a:t> </a:t>
                      </a:r>
                      <a:r>
                        <a:rPr sz="1600" spc="0" dirty="0">
                          <a:latin typeface="Arial"/>
                          <a:cs typeface="Arial"/>
                        </a:rPr>
                        <a:t>/</a:t>
                      </a:r>
                      <a:r>
                        <a:rPr sz="1600" spc="10" dirty="0">
                          <a:latin typeface="Arial"/>
                          <a:cs typeface="Arial"/>
                        </a:rPr>
                        <a:t> </a:t>
                      </a:r>
                      <a:r>
                        <a:rPr sz="1600" spc="5" dirty="0">
                          <a:latin typeface="Arial"/>
                          <a:cs typeface="Arial"/>
                        </a:rPr>
                        <a:t>I</a:t>
                      </a:r>
                      <a:r>
                        <a:rPr sz="1600" spc="-5" dirty="0">
                          <a:latin typeface="Arial"/>
                          <a:cs typeface="Arial"/>
                        </a:rPr>
                        <a:t>n</a:t>
                      </a:r>
                      <a:r>
                        <a:rPr sz="1600" spc="5" dirty="0">
                          <a:latin typeface="Arial"/>
                          <a:cs typeface="Arial"/>
                        </a:rPr>
                        <a:t>t</a:t>
                      </a:r>
                      <a:r>
                        <a:rPr sz="1600" spc="-5" dirty="0">
                          <a:latin typeface="Arial"/>
                          <a:cs typeface="Arial"/>
                        </a:rPr>
                        <a:t>e</a:t>
                      </a:r>
                      <a:r>
                        <a:rPr sz="1600" spc="0" dirty="0">
                          <a:latin typeface="Arial"/>
                          <a:cs typeface="Arial"/>
                        </a:rPr>
                        <a:t>r</a:t>
                      </a:r>
                      <a:r>
                        <a:rPr sz="1600" spc="-5" dirty="0">
                          <a:latin typeface="Arial"/>
                          <a:cs typeface="Arial"/>
                        </a:rPr>
                        <a:t>na</a:t>
                      </a:r>
                      <a:r>
                        <a:rPr sz="1600" spc="5" dirty="0">
                          <a:latin typeface="Arial"/>
                          <a:cs typeface="Arial"/>
                        </a:rPr>
                        <a:t>t</a:t>
                      </a:r>
                      <a:r>
                        <a:rPr sz="1600" spc="-10" dirty="0">
                          <a:latin typeface="Arial"/>
                          <a:cs typeface="Arial"/>
                        </a:rPr>
                        <a:t>i</a:t>
                      </a:r>
                      <a:r>
                        <a:rPr sz="1600" spc="-5" dirty="0">
                          <a:latin typeface="Arial"/>
                          <a:cs typeface="Arial"/>
                        </a:rPr>
                        <a:t>ona</a:t>
                      </a:r>
                      <a:r>
                        <a:rPr sz="1600" spc="0" dirty="0">
                          <a:latin typeface="Arial"/>
                          <a:cs typeface="Arial"/>
                        </a:rPr>
                        <a:t>l</a:t>
                      </a:r>
                      <a:r>
                        <a:rPr sz="1600" spc="-5" dirty="0">
                          <a:latin typeface="Arial"/>
                          <a:cs typeface="Arial"/>
                        </a:rPr>
                        <a:t> </a:t>
                      </a:r>
                      <a:r>
                        <a:rPr sz="1600" spc="-10" dirty="0">
                          <a:latin typeface="Arial"/>
                          <a:cs typeface="Arial"/>
                        </a:rPr>
                        <a:t>D</a:t>
                      </a:r>
                      <a:r>
                        <a:rPr sz="1600" spc="-5" dirty="0">
                          <a:latin typeface="Arial"/>
                          <a:cs typeface="Arial"/>
                        </a:rPr>
                        <a:t>e</a:t>
                      </a:r>
                      <a:r>
                        <a:rPr sz="1600" spc="0" dirty="0">
                          <a:latin typeface="Arial"/>
                          <a:cs typeface="Arial"/>
                        </a:rPr>
                        <a:t>v</a:t>
                      </a:r>
                      <a:r>
                        <a:rPr sz="1600" spc="-5" dirty="0">
                          <a:latin typeface="Arial"/>
                          <a:cs typeface="Arial"/>
                        </a:rPr>
                        <a:t>e</a:t>
                      </a:r>
                      <a:r>
                        <a:rPr sz="1600" spc="-10" dirty="0">
                          <a:latin typeface="Arial"/>
                          <a:cs typeface="Arial"/>
                        </a:rPr>
                        <a:t>l</a:t>
                      </a:r>
                      <a:r>
                        <a:rPr sz="1600" spc="-5" dirty="0">
                          <a:latin typeface="Arial"/>
                          <a:cs typeface="Arial"/>
                        </a:rPr>
                        <a:t>op</a:t>
                      </a:r>
                      <a:r>
                        <a:rPr sz="1600" spc="0" dirty="0">
                          <a:latin typeface="Arial"/>
                          <a:cs typeface="Arial"/>
                        </a:rPr>
                        <a:t>m</a:t>
                      </a:r>
                      <a:r>
                        <a:rPr sz="1600" spc="-5" dirty="0">
                          <a:latin typeface="Arial"/>
                          <a:cs typeface="Arial"/>
                        </a:rPr>
                        <a:t>en</a:t>
                      </a:r>
                      <a:r>
                        <a:rPr sz="1600" spc="0" dirty="0">
                          <a:latin typeface="Arial"/>
                          <a:cs typeface="Arial"/>
                        </a:rPr>
                        <a:t>t</a:t>
                      </a:r>
                      <a:endParaRPr sz="16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extLst>
                  <a:ext uri="{0D108BD9-81ED-4DB2-BD59-A6C34878D82A}">
                    <a16:rowId xmlns="" xmlns:a16="http://schemas.microsoft.com/office/drawing/2014/main" val="10008"/>
                  </a:ext>
                </a:extLst>
              </a:tr>
              <a:tr h="430212">
                <a:tc>
                  <a:txBody>
                    <a:bodyPr/>
                    <a:lstStyle/>
                    <a:p>
                      <a:pPr marL="186055">
                        <a:lnSpc>
                          <a:spcPct val="100000"/>
                        </a:lnSpc>
                      </a:pPr>
                      <a:r>
                        <a:rPr sz="1600" spc="-5" dirty="0">
                          <a:latin typeface="Arial"/>
                          <a:cs typeface="Arial"/>
                        </a:rPr>
                        <a:t>Su</a:t>
                      </a:r>
                      <a:r>
                        <a:rPr sz="1600" spc="0" dirty="0">
                          <a:latin typeface="Arial"/>
                          <a:cs typeface="Arial"/>
                        </a:rPr>
                        <a:t>s</a:t>
                      </a:r>
                      <a:r>
                        <a:rPr sz="1600" spc="5" dirty="0">
                          <a:latin typeface="Arial"/>
                          <a:cs typeface="Arial"/>
                        </a:rPr>
                        <a:t>t</a:t>
                      </a:r>
                      <a:r>
                        <a:rPr sz="1600" spc="-5" dirty="0">
                          <a:latin typeface="Arial"/>
                          <a:cs typeface="Arial"/>
                        </a:rPr>
                        <a:t>a</a:t>
                      </a:r>
                      <a:r>
                        <a:rPr sz="1600" spc="-10" dirty="0">
                          <a:latin typeface="Arial"/>
                          <a:cs typeface="Arial"/>
                        </a:rPr>
                        <a:t>i</a:t>
                      </a:r>
                      <a:r>
                        <a:rPr sz="1600" spc="-5" dirty="0">
                          <a:latin typeface="Arial"/>
                          <a:cs typeface="Arial"/>
                        </a:rPr>
                        <a:t>nab</a:t>
                      </a:r>
                      <a:r>
                        <a:rPr sz="1600" spc="-10" dirty="0">
                          <a:latin typeface="Arial"/>
                          <a:cs typeface="Arial"/>
                        </a:rPr>
                        <a:t>ili</a:t>
                      </a:r>
                      <a:r>
                        <a:rPr sz="1600" spc="5" dirty="0">
                          <a:latin typeface="Arial"/>
                          <a:cs typeface="Arial"/>
                        </a:rPr>
                        <a:t>t</a:t>
                      </a:r>
                      <a:r>
                        <a:rPr sz="1600" spc="0" dirty="0">
                          <a:latin typeface="Arial"/>
                          <a:cs typeface="Arial"/>
                        </a:rPr>
                        <a:t>y-r</a:t>
                      </a:r>
                      <a:r>
                        <a:rPr sz="1600" spc="-5" dirty="0">
                          <a:latin typeface="Arial"/>
                          <a:cs typeface="Arial"/>
                        </a:rPr>
                        <a:t>e</a:t>
                      </a:r>
                      <a:r>
                        <a:rPr sz="1600" spc="-10" dirty="0">
                          <a:latin typeface="Arial"/>
                          <a:cs typeface="Arial"/>
                        </a:rPr>
                        <a:t>l</a:t>
                      </a:r>
                      <a:r>
                        <a:rPr sz="1600" spc="-5" dirty="0">
                          <a:latin typeface="Arial"/>
                          <a:cs typeface="Arial"/>
                        </a:rPr>
                        <a:t>a</a:t>
                      </a:r>
                      <a:r>
                        <a:rPr sz="1600" spc="5" dirty="0">
                          <a:latin typeface="Arial"/>
                          <a:cs typeface="Arial"/>
                        </a:rPr>
                        <a:t>t</a:t>
                      </a:r>
                      <a:r>
                        <a:rPr sz="1600" spc="-5" dirty="0">
                          <a:latin typeface="Arial"/>
                          <a:cs typeface="Arial"/>
                        </a:rPr>
                        <a:t>e</a:t>
                      </a:r>
                      <a:r>
                        <a:rPr sz="1600" spc="0" dirty="0">
                          <a:latin typeface="Arial"/>
                          <a:cs typeface="Arial"/>
                        </a:rPr>
                        <a:t>d </a:t>
                      </a:r>
                      <a:r>
                        <a:rPr sz="1600" spc="-10" dirty="0">
                          <a:latin typeface="Arial"/>
                          <a:cs typeface="Arial"/>
                        </a:rPr>
                        <a:t>i</a:t>
                      </a:r>
                      <a:r>
                        <a:rPr sz="1600" spc="-5" dirty="0">
                          <a:latin typeface="Arial"/>
                          <a:cs typeface="Arial"/>
                        </a:rPr>
                        <a:t>ndu</a:t>
                      </a:r>
                      <a:r>
                        <a:rPr sz="1600" spc="0" dirty="0">
                          <a:latin typeface="Arial"/>
                          <a:cs typeface="Arial"/>
                        </a:rPr>
                        <a:t>s</a:t>
                      </a:r>
                      <a:r>
                        <a:rPr sz="1600" spc="5" dirty="0">
                          <a:latin typeface="Arial"/>
                          <a:cs typeface="Arial"/>
                        </a:rPr>
                        <a:t>t</a:t>
                      </a:r>
                      <a:r>
                        <a:rPr sz="1600" spc="0" dirty="0">
                          <a:latin typeface="Arial"/>
                          <a:cs typeface="Arial"/>
                        </a:rPr>
                        <a:t>r</a:t>
                      </a:r>
                      <a:r>
                        <a:rPr sz="1600" spc="-10" dirty="0">
                          <a:latin typeface="Arial"/>
                          <a:cs typeface="Arial"/>
                        </a:rPr>
                        <a:t>i</a:t>
                      </a:r>
                      <a:r>
                        <a:rPr sz="1600" spc="-5" dirty="0">
                          <a:latin typeface="Arial"/>
                          <a:cs typeface="Arial"/>
                        </a:rPr>
                        <a:t>e</a:t>
                      </a:r>
                      <a:r>
                        <a:rPr sz="1600" spc="0" dirty="0">
                          <a:latin typeface="Arial"/>
                          <a:cs typeface="Arial"/>
                        </a:rPr>
                        <a:t>s</a:t>
                      </a:r>
                      <a:endParaRPr sz="16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BCBCB"/>
                    </a:solidFill>
                  </a:tcPr>
                </a:tc>
                <a:tc>
                  <a:txBody>
                    <a:bodyPr/>
                    <a:lstStyle/>
                    <a:p>
                      <a:pPr marL="186055">
                        <a:lnSpc>
                          <a:spcPct val="100000"/>
                        </a:lnSpc>
                      </a:pPr>
                      <a:r>
                        <a:rPr sz="1600" dirty="0">
                          <a:latin typeface="Arial"/>
                          <a:cs typeface="Arial"/>
                        </a:rPr>
                        <a:t>M</a:t>
                      </a:r>
                      <a:r>
                        <a:rPr sz="1600" spc="-5" dirty="0">
                          <a:latin typeface="Arial"/>
                          <a:cs typeface="Arial"/>
                        </a:rPr>
                        <a:t>a</a:t>
                      </a:r>
                      <a:r>
                        <a:rPr sz="1600" spc="0" dirty="0">
                          <a:latin typeface="Arial"/>
                          <a:cs typeface="Arial"/>
                        </a:rPr>
                        <a:t>t</a:t>
                      </a:r>
                      <a:r>
                        <a:rPr sz="1600" spc="-5" dirty="0">
                          <a:latin typeface="Arial"/>
                          <a:cs typeface="Arial"/>
                        </a:rPr>
                        <a:t>e</a:t>
                      </a:r>
                      <a:r>
                        <a:rPr sz="1600" spc="0" dirty="0">
                          <a:latin typeface="Arial"/>
                          <a:cs typeface="Arial"/>
                        </a:rPr>
                        <a:t>r</a:t>
                      </a:r>
                      <a:r>
                        <a:rPr sz="1600" spc="-10" dirty="0">
                          <a:latin typeface="Arial"/>
                          <a:cs typeface="Arial"/>
                        </a:rPr>
                        <a:t>i</a:t>
                      </a:r>
                      <a:r>
                        <a:rPr sz="1600" spc="-5" dirty="0">
                          <a:latin typeface="Arial"/>
                          <a:cs typeface="Arial"/>
                        </a:rPr>
                        <a:t>a</a:t>
                      </a:r>
                      <a:r>
                        <a:rPr sz="1600" spc="-10" dirty="0">
                          <a:latin typeface="Arial"/>
                          <a:cs typeface="Arial"/>
                        </a:rPr>
                        <a:t>l</a:t>
                      </a:r>
                      <a:r>
                        <a:rPr sz="1600" spc="-5" dirty="0">
                          <a:latin typeface="Arial"/>
                          <a:cs typeface="Arial"/>
                        </a:rPr>
                        <a:t>s</a:t>
                      </a:r>
                      <a:r>
                        <a:rPr sz="1600" spc="0" dirty="0">
                          <a:latin typeface="Arial"/>
                          <a:cs typeface="Arial"/>
                        </a:rPr>
                        <a:t>-r</a:t>
                      </a:r>
                      <a:r>
                        <a:rPr sz="1600" spc="-5" dirty="0">
                          <a:latin typeface="Arial"/>
                          <a:cs typeface="Arial"/>
                        </a:rPr>
                        <a:t>e</a:t>
                      </a:r>
                      <a:r>
                        <a:rPr sz="1600" spc="-10" dirty="0">
                          <a:latin typeface="Arial"/>
                          <a:cs typeface="Arial"/>
                        </a:rPr>
                        <a:t>l</a:t>
                      </a:r>
                      <a:r>
                        <a:rPr sz="1600" spc="-5" dirty="0">
                          <a:latin typeface="Arial"/>
                          <a:cs typeface="Arial"/>
                        </a:rPr>
                        <a:t>a</a:t>
                      </a:r>
                      <a:r>
                        <a:rPr sz="1600" spc="5" dirty="0">
                          <a:latin typeface="Arial"/>
                          <a:cs typeface="Arial"/>
                        </a:rPr>
                        <a:t>t</a:t>
                      </a:r>
                      <a:r>
                        <a:rPr sz="1600" spc="-5" dirty="0">
                          <a:latin typeface="Arial"/>
                          <a:cs typeface="Arial"/>
                        </a:rPr>
                        <a:t>e</a:t>
                      </a:r>
                      <a:r>
                        <a:rPr sz="1600" spc="0" dirty="0">
                          <a:latin typeface="Arial"/>
                          <a:cs typeface="Arial"/>
                        </a:rPr>
                        <a:t>d </a:t>
                      </a:r>
                      <a:r>
                        <a:rPr sz="1600" spc="-10" dirty="0">
                          <a:latin typeface="Arial"/>
                          <a:cs typeface="Arial"/>
                        </a:rPr>
                        <a:t>i</a:t>
                      </a:r>
                      <a:r>
                        <a:rPr sz="1600" spc="-5" dirty="0">
                          <a:latin typeface="Arial"/>
                          <a:cs typeface="Arial"/>
                        </a:rPr>
                        <a:t>ndu</a:t>
                      </a:r>
                      <a:r>
                        <a:rPr sz="1600" spc="0" dirty="0">
                          <a:latin typeface="Arial"/>
                          <a:cs typeface="Arial"/>
                        </a:rPr>
                        <a:t>s</a:t>
                      </a:r>
                      <a:r>
                        <a:rPr sz="1600" spc="5" dirty="0">
                          <a:latin typeface="Arial"/>
                          <a:cs typeface="Arial"/>
                        </a:rPr>
                        <a:t>t</a:t>
                      </a:r>
                      <a:r>
                        <a:rPr sz="1600" spc="0" dirty="0">
                          <a:latin typeface="Arial"/>
                          <a:cs typeface="Arial"/>
                        </a:rPr>
                        <a:t>r</a:t>
                      </a:r>
                      <a:r>
                        <a:rPr sz="1600" spc="-10" dirty="0">
                          <a:latin typeface="Arial"/>
                          <a:cs typeface="Arial"/>
                        </a:rPr>
                        <a:t>i</a:t>
                      </a:r>
                      <a:r>
                        <a:rPr sz="1600" spc="-5" dirty="0">
                          <a:latin typeface="Arial"/>
                          <a:cs typeface="Arial"/>
                        </a:rPr>
                        <a:t>e</a:t>
                      </a:r>
                      <a:r>
                        <a:rPr sz="1600" spc="0" dirty="0">
                          <a:latin typeface="Arial"/>
                          <a:cs typeface="Arial"/>
                        </a:rPr>
                        <a:t>s</a:t>
                      </a:r>
                      <a:endParaRPr sz="16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BCBCB"/>
                    </a:solidFill>
                  </a:tcPr>
                </a:tc>
                <a:extLst>
                  <a:ext uri="{0D108BD9-81ED-4DB2-BD59-A6C34878D82A}">
                    <a16:rowId xmlns="" xmlns:a16="http://schemas.microsoft.com/office/drawing/2014/main" val="10009"/>
                  </a:ext>
                </a:extLst>
              </a:tr>
              <a:tr h="430212">
                <a:tc>
                  <a:txBody>
                    <a:bodyPr/>
                    <a:lstStyle/>
                    <a:p>
                      <a:pPr marL="186055">
                        <a:lnSpc>
                          <a:spcPct val="100000"/>
                        </a:lnSpc>
                      </a:pPr>
                      <a:r>
                        <a:rPr sz="1600" spc="5" dirty="0">
                          <a:latin typeface="Arial"/>
                          <a:cs typeface="Arial"/>
                        </a:rPr>
                        <a:t>G</a:t>
                      </a:r>
                      <a:r>
                        <a:rPr sz="1600" spc="-5" dirty="0">
                          <a:latin typeface="Arial"/>
                          <a:cs typeface="Arial"/>
                        </a:rPr>
                        <a:t>o</a:t>
                      </a:r>
                      <a:r>
                        <a:rPr sz="1600" spc="0" dirty="0">
                          <a:latin typeface="Arial"/>
                          <a:cs typeface="Arial"/>
                        </a:rPr>
                        <a:t>v</a:t>
                      </a:r>
                      <a:r>
                        <a:rPr sz="1600" spc="-5" dirty="0">
                          <a:latin typeface="Arial"/>
                          <a:cs typeface="Arial"/>
                        </a:rPr>
                        <a:t>e</a:t>
                      </a:r>
                      <a:r>
                        <a:rPr sz="1600" spc="0" dirty="0">
                          <a:latin typeface="Arial"/>
                          <a:cs typeface="Arial"/>
                        </a:rPr>
                        <a:t>r</a:t>
                      </a:r>
                      <a:r>
                        <a:rPr sz="1600" spc="-5" dirty="0">
                          <a:latin typeface="Arial"/>
                          <a:cs typeface="Arial"/>
                        </a:rPr>
                        <a:t>n</a:t>
                      </a:r>
                      <a:r>
                        <a:rPr sz="1600" spc="0" dirty="0">
                          <a:latin typeface="Arial"/>
                          <a:cs typeface="Arial"/>
                        </a:rPr>
                        <a:t>m</a:t>
                      </a:r>
                      <a:r>
                        <a:rPr sz="1600" spc="-5" dirty="0">
                          <a:latin typeface="Arial"/>
                          <a:cs typeface="Arial"/>
                        </a:rPr>
                        <a:t>en</a:t>
                      </a:r>
                      <a:r>
                        <a:rPr sz="1600" spc="5" dirty="0">
                          <a:latin typeface="Arial"/>
                          <a:cs typeface="Arial"/>
                        </a:rPr>
                        <a:t>t</a:t>
                      </a:r>
                      <a:r>
                        <a:rPr sz="1600" spc="0" dirty="0">
                          <a:latin typeface="Arial"/>
                          <a:cs typeface="Arial"/>
                        </a:rPr>
                        <a:t>,</a:t>
                      </a:r>
                      <a:r>
                        <a:rPr sz="1600" spc="10" dirty="0">
                          <a:latin typeface="Arial"/>
                          <a:cs typeface="Arial"/>
                        </a:rPr>
                        <a:t> </a:t>
                      </a:r>
                      <a:r>
                        <a:rPr sz="1600" spc="-10" dirty="0">
                          <a:latin typeface="Arial"/>
                          <a:cs typeface="Arial"/>
                        </a:rPr>
                        <a:t>D</a:t>
                      </a:r>
                      <a:r>
                        <a:rPr sz="1600" spc="-5" dirty="0">
                          <a:latin typeface="Arial"/>
                          <a:cs typeface="Arial"/>
                        </a:rPr>
                        <a:t>e</a:t>
                      </a:r>
                      <a:r>
                        <a:rPr sz="1600" spc="5" dirty="0">
                          <a:latin typeface="Arial"/>
                          <a:cs typeface="Arial"/>
                        </a:rPr>
                        <a:t>f</a:t>
                      </a:r>
                      <a:r>
                        <a:rPr sz="1600" spc="-5" dirty="0">
                          <a:latin typeface="Arial"/>
                          <a:cs typeface="Arial"/>
                        </a:rPr>
                        <a:t>en</a:t>
                      </a:r>
                      <a:r>
                        <a:rPr sz="1600" spc="0" dirty="0">
                          <a:latin typeface="Arial"/>
                          <a:cs typeface="Arial"/>
                        </a:rPr>
                        <a:t>ce </a:t>
                      </a:r>
                      <a:r>
                        <a:rPr sz="1600" spc="-5" dirty="0">
                          <a:latin typeface="Arial"/>
                          <a:cs typeface="Arial"/>
                        </a:rPr>
                        <a:t>an</a:t>
                      </a:r>
                      <a:r>
                        <a:rPr sz="1600" spc="0" dirty="0">
                          <a:latin typeface="Arial"/>
                          <a:cs typeface="Arial"/>
                        </a:rPr>
                        <a:t>d </a:t>
                      </a:r>
                      <a:r>
                        <a:rPr sz="1600" spc="-5" dirty="0">
                          <a:latin typeface="Arial"/>
                          <a:cs typeface="Arial"/>
                        </a:rPr>
                        <a:t>Lega</a:t>
                      </a:r>
                      <a:r>
                        <a:rPr sz="1600" spc="0" dirty="0">
                          <a:latin typeface="Arial"/>
                          <a:cs typeface="Arial"/>
                        </a:rPr>
                        <a:t>l</a:t>
                      </a:r>
                      <a:r>
                        <a:rPr sz="1600" spc="-5" dirty="0">
                          <a:latin typeface="Arial"/>
                          <a:cs typeface="Arial"/>
                        </a:rPr>
                        <a:t> </a:t>
                      </a:r>
                      <a:r>
                        <a:rPr sz="1600" spc="0" dirty="0">
                          <a:latin typeface="Arial"/>
                          <a:cs typeface="Arial"/>
                        </a:rPr>
                        <a:t>s</a:t>
                      </a:r>
                      <a:r>
                        <a:rPr sz="1600" spc="-5" dirty="0">
                          <a:latin typeface="Arial"/>
                          <a:cs typeface="Arial"/>
                        </a:rPr>
                        <a:t>e</a:t>
                      </a:r>
                      <a:r>
                        <a:rPr sz="1600" spc="0" dirty="0">
                          <a:latin typeface="Arial"/>
                          <a:cs typeface="Arial"/>
                        </a:rPr>
                        <a:t>c</a:t>
                      </a:r>
                      <a:r>
                        <a:rPr sz="1600" spc="5" dirty="0">
                          <a:latin typeface="Arial"/>
                          <a:cs typeface="Arial"/>
                        </a:rPr>
                        <a:t>t</a:t>
                      </a:r>
                      <a:r>
                        <a:rPr sz="1600" spc="-5" dirty="0">
                          <a:latin typeface="Arial"/>
                          <a:cs typeface="Arial"/>
                        </a:rPr>
                        <a:t>o</a:t>
                      </a:r>
                      <a:r>
                        <a:rPr sz="1600" spc="0" dirty="0">
                          <a:latin typeface="Arial"/>
                          <a:cs typeface="Arial"/>
                        </a:rPr>
                        <a:t>rs</a:t>
                      </a:r>
                      <a:endParaRPr sz="16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marL="186055">
                        <a:lnSpc>
                          <a:spcPct val="100000"/>
                        </a:lnSpc>
                      </a:pPr>
                      <a:r>
                        <a:rPr sz="1600" spc="-10" dirty="0">
                          <a:latin typeface="Arial"/>
                          <a:cs typeface="Arial"/>
                        </a:rPr>
                        <a:t>C</a:t>
                      </a:r>
                      <a:r>
                        <a:rPr sz="1600" spc="-5" dirty="0">
                          <a:latin typeface="Arial"/>
                          <a:cs typeface="Arial"/>
                        </a:rPr>
                        <a:t>on</a:t>
                      </a:r>
                      <a:r>
                        <a:rPr sz="1600" spc="0" dirty="0">
                          <a:latin typeface="Arial"/>
                          <a:cs typeface="Arial"/>
                        </a:rPr>
                        <a:t>s</a:t>
                      </a:r>
                      <a:r>
                        <a:rPr sz="1600" spc="-5" dirty="0">
                          <a:latin typeface="Arial"/>
                          <a:cs typeface="Arial"/>
                        </a:rPr>
                        <a:t>e</a:t>
                      </a:r>
                      <a:r>
                        <a:rPr sz="1600" spc="0" dirty="0">
                          <a:latin typeface="Arial"/>
                          <a:cs typeface="Arial"/>
                        </a:rPr>
                        <a:t>rv</a:t>
                      </a:r>
                      <a:r>
                        <a:rPr sz="1600" spc="-5" dirty="0">
                          <a:latin typeface="Arial"/>
                          <a:cs typeface="Arial"/>
                        </a:rPr>
                        <a:t>a</a:t>
                      </a:r>
                      <a:r>
                        <a:rPr sz="1600" spc="5" dirty="0">
                          <a:latin typeface="Arial"/>
                          <a:cs typeface="Arial"/>
                        </a:rPr>
                        <a:t>t</a:t>
                      </a:r>
                      <a:r>
                        <a:rPr sz="1600" spc="-10" dirty="0">
                          <a:latin typeface="Arial"/>
                          <a:cs typeface="Arial"/>
                        </a:rPr>
                        <a:t>i</a:t>
                      </a:r>
                      <a:r>
                        <a:rPr sz="1600" spc="-5" dirty="0">
                          <a:latin typeface="Arial"/>
                          <a:cs typeface="Arial"/>
                        </a:rPr>
                        <a:t>o</a:t>
                      </a:r>
                      <a:r>
                        <a:rPr sz="1600" spc="0" dirty="0">
                          <a:latin typeface="Arial"/>
                          <a:cs typeface="Arial"/>
                        </a:rPr>
                        <a:t>n</a:t>
                      </a:r>
                      <a:endParaRPr sz="16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extLst>
                  <a:ext uri="{0D108BD9-81ED-4DB2-BD59-A6C34878D82A}">
                    <a16:rowId xmlns="" xmlns:a16="http://schemas.microsoft.com/office/drawing/2014/main" val="10010"/>
                  </a:ext>
                </a:extLst>
              </a:tr>
            </a:tbl>
          </a:graphicData>
        </a:graphic>
      </p:graphicFrame>
    </p:spTree>
    <p:extLst>
      <p:ext uri="{BB962C8B-B14F-4D97-AF65-F5344CB8AC3E}">
        <p14:creationId xmlns:p14="http://schemas.microsoft.com/office/powerpoint/2010/main" val="21976484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13"/>
          <p:cNvSpPr/>
          <p:nvPr/>
        </p:nvSpPr>
        <p:spPr>
          <a:xfrm>
            <a:off x="457200" y="6343650"/>
            <a:ext cx="8235615" cy="0"/>
          </a:xfrm>
          <a:custGeom>
            <a:avLst/>
            <a:gdLst/>
            <a:ahLst/>
            <a:cxnLst/>
            <a:rect l="l" t="t" r="r" b="b"/>
            <a:pathLst>
              <a:path w="8235615">
                <a:moveTo>
                  <a:pt x="0" y="0"/>
                </a:moveTo>
                <a:lnTo>
                  <a:pt x="8235615" y="0"/>
                </a:lnTo>
              </a:path>
            </a:pathLst>
          </a:custGeom>
          <a:ln w="6015">
            <a:solidFill>
              <a:srgbClr val="282828"/>
            </a:solidFill>
          </a:ln>
        </p:spPr>
        <p:txBody>
          <a:bodyPr wrap="square" lIns="0" tIns="0" rIns="0" bIns="0" rtlCol="0">
            <a:noAutofit/>
          </a:bodyPr>
          <a:lstStyle/>
          <a:p>
            <a:endParaRPr/>
          </a:p>
        </p:txBody>
      </p:sp>
      <p:sp>
        <p:nvSpPr>
          <p:cNvPr id="40" name="object 40"/>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pPr>
            <a:r>
              <a:rPr sz="800" spc="60" dirty="0">
                <a:solidFill>
                  <a:srgbClr val="131313"/>
                </a:solidFill>
                <a:latin typeface="Times New Roman"/>
                <a:cs typeface="Times New Roman"/>
              </a:rPr>
              <a:t>Page</a:t>
            </a:r>
            <a:r>
              <a:rPr sz="800" spc="55" dirty="0">
                <a:solidFill>
                  <a:srgbClr val="131313"/>
                </a:solidFill>
                <a:latin typeface="Times New Roman"/>
                <a:cs typeface="Times New Roman"/>
              </a:rPr>
              <a:t> </a:t>
            </a:r>
            <a:r>
              <a:rPr sz="800" spc="130" dirty="0">
                <a:solidFill>
                  <a:srgbClr val="010101"/>
                </a:solidFill>
                <a:latin typeface="Times New Roman"/>
                <a:cs typeface="Times New Roman"/>
              </a:rPr>
              <a:t>41</a:t>
            </a:r>
            <a:endParaRPr sz="800">
              <a:latin typeface="Times New Roman"/>
              <a:cs typeface="Times New Roman"/>
            </a:endParaRPr>
          </a:p>
        </p:txBody>
      </p:sp>
      <p:sp>
        <p:nvSpPr>
          <p:cNvPr id="41" name="object 41"/>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sz="700" dirty="0">
                <a:solidFill>
                  <a:srgbClr val="010101"/>
                </a:solidFill>
                <a:latin typeface="Arial"/>
                <a:cs typeface="Arial"/>
              </a:rPr>
              <a:t>The</a:t>
            </a:r>
            <a:r>
              <a:rPr sz="700" spc="85" dirty="0">
                <a:solidFill>
                  <a:srgbClr val="010101"/>
                </a:solidFill>
                <a:latin typeface="Arial"/>
                <a:cs typeface="Arial"/>
              </a:rPr>
              <a:t> </a:t>
            </a:r>
            <a:r>
              <a:rPr sz="700" spc="30" dirty="0">
                <a:solidFill>
                  <a:srgbClr val="010101"/>
                </a:solidFill>
                <a:latin typeface="Arial"/>
                <a:cs typeface="Arial"/>
              </a:rPr>
              <a:t>University </a:t>
            </a:r>
            <a:r>
              <a:rPr sz="700" spc="-75" dirty="0">
                <a:solidFill>
                  <a:srgbClr val="010101"/>
                </a:solidFill>
                <a:latin typeface="Arial"/>
                <a:cs typeface="Arial"/>
              </a:rPr>
              <a:t> </a:t>
            </a:r>
            <a:r>
              <a:rPr sz="700" spc="50" dirty="0">
                <a:solidFill>
                  <a:srgbClr val="010101"/>
                </a:solidFill>
                <a:latin typeface="Arial"/>
                <a:cs typeface="Arial"/>
              </a:rPr>
              <a:t>of </a:t>
            </a:r>
            <a:r>
              <a:rPr sz="700" spc="-70" dirty="0">
                <a:solidFill>
                  <a:srgbClr val="010101"/>
                </a:solidFill>
                <a:latin typeface="Arial"/>
                <a:cs typeface="Arial"/>
              </a:rPr>
              <a:t> </a:t>
            </a:r>
            <a:r>
              <a:rPr sz="700" spc="40" dirty="0">
                <a:solidFill>
                  <a:srgbClr val="010101"/>
                </a:solidFill>
                <a:latin typeface="Arial"/>
                <a:cs typeface="Arial"/>
              </a:rPr>
              <a:t>Sydney</a:t>
            </a:r>
            <a:endParaRPr sz="700">
              <a:latin typeface="Arial"/>
              <a:cs typeface="Arial"/>
            </a:endParaRPr>
          </a:p>
        </p:txBody>
      </p:sp>
      <p:pic>
        <p:nvPicPr>
          <p:cNvPr id="45" name="Picture 44">
            <a:extLst>
              <a:ext uri="{FF2B5EF4-FFF2-40B4-BE49-F238E27FC236}">
                <a16:creationId xmlns="" xmlns:a16="http://schemas.microsoft.com/office/drawing/2014/main" id="{D899B518-C2E7-44E6-8006-4F64702845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4600" y="-1946259"/>
            <a:ext cx="6629400" cy="11324949"/>
          </a:xfrm>
          <a:prstGeom prst="rect">
            <a:avLst/>
          </a:prstGeom>
        </p:spPr>
      </p:pic>
      <p:sp>
        <p:nvSpPr>
          <p:cNvPr id="46" name="object 15">
            <a:extLst>
              <a:ext uri="{FF2B5EF4-FFF2-40B4-BE49-F238E27FC236}">
                <a16:creationId xmlns="" xmlns:a16="http://schemas.microsoft.com/office/drawing/2014/main" id="{8643FD27-6F6C-460B-B130-7F75F8FBBFE9}"/>
              </a:ext>
            </a:extLst>
          </p:cNvPr>
          <p:cNvSpPr txBox="1">
            <a:spLocks noGrp="1"/>
          </p:cNvSpPr>
          <p:nvPr>
            <p:ph type="title"/>
          </p:nvPr>
        </p:nvSpPr>
        <p:spPr>
          <a:xfrm>
            <a:off x="535941" y="306260"/>
            <a:ext cx="1978660" cy="3503735"/>
          </a:xfrm>
          <a:prstGeom prst="rect">
            <a:avLst/>
          </a:prstGeom>
        </p:spPr>
        <p:txBody>
          <a:bodyPr vert="horz" wrap="square" lIns="0" tIns="214105" rIns="0" bIns="0" rtlCol="0">
            <a:noAutofit/>
          </a:bodyPr>
          <a:lstStyle/>
          <a:p>
            <a:pPr marL="17145">
              <a:lnSpc>
                <a:spcPts val="2675"/>
              </a:lnSpc>
            </a:pPr>
            <a:r>
              <a:rPr lang="en-AU" sz="2250" b="1" spc="70" dirty="0">
                <a:solidFill>
                  <a:srgbClr val="EF5942"/>
                </a:solidFill>
                <a:latin typeface="Arial"/>
                <a:cs typeface="Arial"/>
              </a:rPr>
              <a:t>How much data is generated every MINUTE</a:t>
            </a:r>
            <a:endParaRPr sz="2250" dirty="0">
              <a:latin typeface="Arial"/>
              <a:cs typeface="Arial"/>
            </a:endParaRPr>
          </a:p>
        </p:txBody>
      </p:sp>
      <p:sp>
        <p:nvSpPr>
          <p:cNvPr id="47" name="object 15">
            <a:extLst>
              <a:ext uri="{FF2B5EF4-FFF2-40B4-BE49-F238E27FC236}">
                <a16:creationId xmlns="" xmlns:a16="http://schemas.microsoft.com/office/drawing/2014/main" id="{C500FE91-1476-4891-B746-027C6D30B0B4}"/>
              </a:ext>
            </a:extLst>
          </p:cNvPr>
          <p:cNvSpPr txBox="1">
            <a:spLocks/>
          </p:cNvSpPr>
          <p:nvPr/>
        </p:nvSpPr>
        <p:spPr>
          <a:xfrm>
            <a:off x="420914" y="5791207"/>
            <a:ext cx="1978660" cy="425678"/>
          </a:xfrm>
          <a:prstGeom prst="rect">
            <a:avLst/>
          </a:prstGeom>
        </p:spPr>
        <p:txBody>
          <a:bodyPr vert="horz" wrap="square" lIns="0" tIns="214105" rIns="0" bIns="0" rtlCol="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145">
              <a:lnSpc>
                <a:spcPts val="2675"/>
              </a:lnSpc>
            </a:pPr>
            <a:r>
              <a:rPr lang="en-AU" sz="1000" b="1" spc="70" dirty="0">
                <a:latin typeface="Arial"/>
                <a:cs typeface="Arial"/>
              </a:rPr>
              <a:t>Source: domo.com</a:t>
            </a:r>
            <a:endParaRPr lang="en-AU" sz="1000" dirty="0">
              <a:latin typeface="Arial"/>
              <a:cs typeface="Arial"/>
            </a:endParaRPr>
          </a:p>
        </p:txBody>
      </p:sp>
    </p:spTree>
    <p:extLst>
      <p:ext uri="{BB962C8B-B14F-4D97-AF65-F5344CB8AC3E}">
        <p14:creationId xmlns:p14="http://schemas.microsoft.com/office/powerpoint/2010/main" val="15399673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13"/>
          <p:cNvSpPr/>
          <p:nvPr/>
        </p:nvSpPr>
        <p:spPr>
          <a:xfrm>
            <a:off x="457200" y="6343650"/>
            <a:ext cx="8235615" cy="0"/>
          </a:xfrm>
          <a:custGeom>
            <a:avLst/>
            <a:gdLst/>
            <a:ahLst/>
            <a:cxnLst/>
            <a:rect l="l" t="t" r="r" b="b"/>
            <a:pathLst>
              <a:path w="8235615">
                <a:moveTo>
                  <a:pt x="0" y="0"/>
                </a:moveTo>
                <a:lnTo>
                  <a:pt x="8235615" y="0"/>
                </a:lnTo>
              </a:path>
            </a:pathLst>
          </a:custGeom>
          <a:ln w="6015">
            <a:solidFill>
              <a:srgbClr val="282828"/>
            </a:solidFill>
          </a:ln>
        </p:spPr>
        <p:txBody>
          <a:bodyPr wrap="square" lIns="0" tIns="0" rIns="0" bIns="0" rtlCol="0">
            <a:noAutofit/>
          </a:bodyPr>
          <a:lstStyle/>
          <a:p>
            <a:endParaRPr/>
          </a:p>
        </p:txBody>
      </p:sp>
      <p:sp>
        <p:nvSpPr>
          <p:cNvPr id="40" name="object 40"/>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pPr>
            <a:r>
              <a:rPr sz="800" spc="60" dirty="0">
                <a:solidFill>
                  <a:srgbClr val="131313"/>
                </a:solidFill>
                <a:latin typeface="Times New Roman"/>
                <a:cs typeface="Times New Roman"/>
              </a:rPr>
              <a:t>Page</a:t>
            </a:r>
            <a:r>
              <a:rPr sz="800" spc="55" dirty="0">
                <a:solidFill>
                  <a:srgbClr val="131313"/>
                </a:solidFill>
                <a:latin typeface="Times New Roman"/>
                <a:cs typeface="Times New Roman"/>
              </a:rPr>
              <a:t> </a:t>
            </a:r>
            <a:r>
              <a:rPr sz="800" spc="130" dirty="0">
                <a:solidFill>
                  <a:srgbClr val="010101"/>
                </a:solidFill>
                <a:latin typeface="Times New Roman"/>
                <a:cs typeface="Times New Roman"/>
              </a:rPr>
              <a:t>41</a:t>
            </a:r>
            <a:endParaRPr sz="800">
              <a:latin typeface="Times New Roman"/>
              <a:cs typeface="Times New Roman"/>
            </a:endParaRPr>
          </a:p>
        </p:txBody>
      </p:sp>
      <p:sp>
        <p:nvSpPr>
          <p:cNvPr id="41" name="object 41"/>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sz="700" dirty="0">
                <a:solidFill>
                  <a:srgbClr val="010101"/>
                </a:solidFill>
                <a:latin typeface="Arial"/>
                <a:cs typeface="Arial"/>
              </a:rPr>
              <a:t>The</a:t>
            </a:r>
            <a:r>
              <a:rPr sz="700" spc="85" dirty="0">
                <a:solidFill>
                  <a:srgbClr val="010101"/>
                </a:solidFill>
                <a:latin typeface="Arial"/>
                <a:cs typeface="Arial"/>
              </a:rPr>
              <a:t> </a:t>
            </a:r>
            <a:r>
              <a:rPr sz="700" spc="30" dirty="0">
                <a:solidFill>
                  <a:srgbClr val="010101"/>
                </a:solidFill>
                <a:latin typeface="Arial"/>
                <a:cs typeface="Arial"/>
              </a:rPr>
              <a:t>University </a:t>
            </a:r>
            <a:r>
              <a:rPr sz="700" spc="-75" dirty="0">
                <a:solidFill>
                  <a:srgbClr val="010101"/>
                </a:solidFill>
                <a:latin typeface="Arial"/>
                <a:cs typeface="Arial"/>
              </a:rPr>
              <a:t> </a:t>
            </a:r>
            <a:r>
              <a:rPr sz="700" spc="50" dirty="0">
                <a:solidFill>
                  <a:srgbClr val="010101"/>
                </a:solidFill>
                <a:latin typeface="Arial"/>
                <a:cs typeface="Arial"/>
              </a:rPr>
              <a:t>of </a:t>
            </a:r>
            <a:r>
              <a:rPr sz="700" spc="-70" dirty="0">
                <a:solidFill>
                  <a:srgbClr val="010101"/>
                </a:solidFill>
                <a:latin typeface="Arial"/>
                <a:cs typeface="Arial"/>
              </a:rPr>
              <a:t> </a:t>
            </a:r>
            <a:r>
              <a:rPr sz="700" spc="40" dirty="0">
                <a:solidFill>
                  <a:srgbClr val="010101"/>
                </a:solidFill>
                <a:latin typeface="Arial"/>
                <a:cs typeface="Arial"/>
              </a:rPr>
              <a:t>Sydney</a:t>
            </a:r>
            <a:endParaRPr sz="700">
              <a:latin typeface="Arial"/>
              <a:cs typeface="Arial"/>
            </a:endParaRPr>
          </a:p>
        </p:txBody>
      </p:sp>
      <p:pic>
        <p:nvPicPr>
          <p:cNvPr id="3" name="Picture 2">
            <a:extLst>
              <a:ext uri="{FF2B5EF4-FFF2-40B4-BE49-F238E27FC236}">
                <a16:creationId xmlns="" xmlns:a16="http://schemas.microsoft.com/office/drawing/2014/main" id="{8E4CB4E9-1341-49D9-A27F-E0EAECEA989D}"/>
              </a:ext>
            </a:extLst>
          </p:cNvPr>
          <p:cNvPicPr>
            <a:picLocks noChangeAspect="1"/>
          </p:cNvPicPr>
          <p:nvPr/>
        </p:nvPicPr>
        <p:blipFill>
          <a:blip r:embed="rId3"/>
          <a:stretch>
            <a:fillRect/>
          </a:stretch>
        </p:blipFill>
        <p:spPr>
          <a:xfrm>
            <a:off x="6981749" y="485868"/>
            <a:ext cx="2012615" cy="5343434"/>
          </a:xfrm>
          <a:prstGeom prst="rect">
            <a:avLst/>
          </a:prstGeom>
        </p:spPr>
      </p:pic>
      <p:pic>
        <p:nvPicPr>
          <p:cNvPr id="4" name="Picture 3">
            <a:extLst>
              <a:ext uri="{FF2B5EF4-FFF2-40B4-BE49-F238E27FC236}">
                <a16:creationId xmlns="" xmlns:a16="http://schemas.microsoft.com/office/drawing/2014/main" id="{96BD6D9E-2438-4C7D-9E3D-F47E1AC4E810}"/>
              </a:ext>
            </a:extLst>
          </p:cNvPr>
          <p:cNvPicPr>
            <a:picLocks noChangeAspect="1"/>
          </p:cNvPicPr>
          <p:nvPr/>
        </p:nvPicPr>
        <p:blipFill>
          <a:blip r:embed="rId4"/>
          <a:stretch>
            <a:fillRect/>
          </a:stretch>
        </p:blipFill>
        <p:spPr>
          <a:xfrm>
            <a:off x="149636" y="0"/>
            <a:ext cx="6555964" cy="6858000"/>
          </a:xfrm>
          <a:prstGeom prst="rect">
            <a:avLst/>
          </a:prstGeom>
        </p:spPr>
      </p:pic>
    </p:spTree>
    <p:extLst>
      <p:ext uri="{BB962C8B-B14F-4D97-AF65-F5344CB8AC3E}">
        <p14:creationId xmlns:p14="http://schemas.microsoft.com/office/powerpoint/2010/main" val="20268267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82880" rIns="0" bIns="0" rtlCol="0">
            <a:noAutofit/>
          </a:bodyPr>
          <a:lstStyle/>
          <a:p>
            <a:pPr marL="12700">
              <a:lnSpc>
                <a:spcPct val="100000"/>
              </a:lnSpc>
            </a:pPr>
            <a:r>
              <a:rPr sz="2400" b="1" spc="-25" dirty="0">
                <a:solidFill>
                  <a:srgbClr val="F05133"/>
                </a:solidFill>
                <a:latin typeface="Tw Cen MT"/>
                <a:cs typeface="Tw Cen MT"/>
              </a:rPr>
              <a:t>N</a:t>
            </a:r>
            <a:r>
              <a:rPr sz="2400" b="1" spc="-15" dirty="0">
                <a:solidFill>
                  <a:srgbClr val="F05133"/>
                </a:solidFill>
                <a:latin typeface="Tw Cen MT"/>
                <a:cs typeface="Tw Cen MT"/>
              </a:rPr>
              <a:t>eed </a:t>
            </a:r>
            <a:r>
              <a:rPr sz="2400" b="1" spc="-35" dirty="0">
                <a:solidFill>
                  <a:srgbClr val="F05133"/>
                </a:solidFill>
                <a:latin typeface="Tw Cen MT"/>
                <a:cs typeface="Tw Cen MT"/>
              </a:rPr>
              <a:t>f</a:t>
            </a:r>
            <a:r>
              <a:rPr sz="2400" b="1" spc="-10" dirty="0">
                <a:solidFill>
                  <a:srgbClr val="F05133"/>
                </a:solidFill>
                <a:latin typeface="Tw Cen MT"/>
                <a:cs typeface="Tw Cen MT"/>
              </a:rPr>
              <a:t>or</a:t>
            </a:r>
            <a:r>
              <a:rPr sz="2400" b="1" spc="-5" dirty="0">
                <a:solidFill>
                  <a:srgbClr val="F05133"/>
                </a:solidFill>
                <a:latin typeface="Tw Cen MT"/>
                <a:cs typeface="Tw Cen MT"/>
              </a:rPr>
              <a:t> </a:t>
            </a:r>
            <a:r>
              <a:rPr lang="en-AU" sz="2400" b="1" spc="-15" dirty="0">
                <a:solidFill>
                  <a:srgbClr val="F05133"/>
                </a:solidFill>
                <a:latin typeface="Tw Cen MT"/>
                <a:cs typeface="Tw Cen MT"/>
              </a:rPr>
              <a:t>STEM Graduates</a:t>
            </a:r>
            <a:endParaRPr sz="2400" dirty="0">
              <a:latin typeface="Tw Cen MT"/>
              <a:cs typeface="Tw Cen MT"/>
            </a:endParaRPr>
          </a:p>
        </p:txBody>
      </p:sp>
      <p:sp>
        <p:nvSpPr>
          <p:cNvPr id="5" name="object 5"/>
          <p:cNvSpPr txBox="1">
            <a:spLocks noGrp="1"/>
          </p:cNvSpPr>
          <p:nvPr>
            <p:ph type="ftr" sz="quarter" idx="4294967295"/>
          </p:nvPr>
        </p:nvSpPr>
        <p:spPr>
          <a:xfrm>
            <a:off x="458524" y="6483116"/>
            <a:ext cx="1153953" cy="118463"/>
          </a:xfrm>
          <a:prstGeom prst="rect">
            <a:avLst/>
          </a:prstGeom>
        </p:spPr>
        <p:txBody>
          <a:bodyPr vert="horz" wrap="square" lIns="0" tIns="0" rIns="0" bIns="0" rtlCol="0">
            <a:noAutofit/>
          </a:bodyPr>
          <a:lstStyle/>
          <a:p>
            <a:pPr marL="12700">
              <a:lnSpc>
                <a:spcPct val="100000"/>
              </a:lnSpc>
            </a:pPr>
            <a:r>
              <a:rPr sz="900" spc="0" dirty="0">
                <a:latin typeface="Tw Cen MT"/>
                <a:cs typeface="Tw Cen MT"/>
              </a:rPr>
              <a:t>The </a:t>
            </a:r>
            <a:r>
              <a:rPr sz="900" spc="-10" dirty="0">
                <a:latin typeface="Tw Cen MT"/>
                <a:cs typeface="Tw Cen MT"/>
              </a:rPr>
              <a:t>U</a:t>
            </a:r>
            <a:r>
              <a:rPr sz="900" spc="0" dirty="0">
                <a:latin typeface="Tw Cen MT"/>
                <a:cs typeface="Tw Cen MT"/>
              </a:rPr>
              <a:t>niversity of </a:t>
            </a:r>
            <a:r>
              <a:rPr sz="900" spc="-5" dirty="0">
                <a:latin typeface="Tw Cen MT"/>
                <a:cs typeface="Tw Cen MT"/>
              </a:rPr>
              <a:t>Syd</a:t>
            </a:r>
            <a:r>
              <a:rPr sz="900" spc="0" dirty="0">
                <a:latin typeface="Tw Cen MT"/>
                <a:cs typeface="Tw Cen MT"/>
              </a:rPr>
              <a:t>ney</a:t>
            </a:r>
            <a:endParaRPr sz="900">
              <a:latin typeface="Tw Cen MT"/>
              <a:cs typeface="Tw Cen MT"/>
            </a:endParaRPr>
          </a:p>
        </p:txBody>
      </p:sp>
      <p:sp>
        <p:nvSpPr>
          <p:cNvPr id="6" name="object 6"/>
          <p:cNvSpPr txBox="1">
            <a:spLocks noGrp="1"/>
          </p:cNvSpPr>
          <p:nvPr>
            <p:ph type="sldNum" sz="quarter" idx="4294967295"/>
          </p:nvPr>
        </p:nvSpPr>
        <p:spPr>
          <a:xfrm>
            <a:off x="8261779" y="6470416"/>
            <a:ext cx="436888" cy="134145"/>
          </a:xfrm>
          <a:prstGeom prst="rect">
            <a:avLst/>
          </a:prstGeom>
        </p:spPr>
        <p:txBody>
          <a:bodyPr vert="horz" wrap="square" lIns="0" tIns="0" rIns="0" bIns="0" rtlCol="0">
            <a:noAutofit/>
          </a:bodyPr>
          <a:lstStyle/>
          <a:p>
            <a:pPr marL="12700">
              <a:lnSpc>
                <a:spcPct val="100000"/>
              </a:lnSpc>
            </a:pPr>
            <a:r>
              <a:rPr sz="900" spc="-5" dirty="0">
                <a:latin typeface="Tw Cen MT"/>
                <a:cs typeface="Tw Cen MT"/>
              </a:rPr>
              <a:t>Page 26</a:t>
            </a:r>
            <a:endParaRPr sz="900">
              <a:latin typeface="Tw Cen MT"/>
              <a:cs typeface="Tw Cen MT"/>
            </a:endParaRPr>
          </a:p>
        </p:txBody>
      </p:sp>
      <p:sp>
        <p:nvSpPr>
          <p:cNvPr id="3" name="object 3"/>
          <p:cNvSpPr txBox="1"/>
          <p:nvPr/>
        </p:nvSpPr>
        <p:spPr>
          <a:xfrm>
            <a:off x="535940" y="1358074"/>
            <a:ext cx="7968615" cy="927926"/>
          </a:xfrm>
          <a:prstGeom prst="rect">
            <a:avLst/>
          </a:prstGeom>
        </p:spPr>
        <p:txBody>
          <a:bodyPr vert="horz" wrap="square" lIns="0" tIns="0" rIns="0" bIns="0" rtlCol="0">
            <a:noAutofit/>
          </a:bodyPr>
          <a:lstStyle/>
          <a:p>
            <a:pPr marL="355600" marR="12700" indent="-342900">
              <a:lnSpc>
                <a:spcPct val="89600"/>
              </a:lnSpc>
              <a:spcBef>
                <a:spcPts val="490"/>
              </a:spcBef>
              <a:buFont typeface="Lucida Sans"/>
              <a:buChar char="–"/>
              <a:tabLst>
                <a:tab pos="354965" algn="l"/>
              </a:tabLst>
            </a:pPr>
            <a:r>
              <a:rPr sz="2000" spc="-25" dirty="0">
                <a:latin typeface="Tw Cen MT" panose="020B0602020104020603" pitchFamily="34" charset="0"/>
                <a:cs typeface="Tw Cen MT"/>
              </a:rPr>
              <a:t>M</a:t>
            </a:r>
            <a:r>
              <a:rPr sz="2000" spc="-10" dirty="0">
                <a:latin typeface="Tw Cen MT" panose="020B0602020104020603" pitchFamily="34" charset="0"/>
                <a:cs typeface="Tw Cen MT"/>
              </a:rPr>
              <a:t>o</a:t>
            </a:r>
            <a:r>
              <a:rPr sz="2000" spc="-20" dirty="0">
                <a:latin typeface="Tw Cen MT" panose="020B0602020104020603" pitchFamily="34" charset="0"/>
                <a:cs typeface="Tw Cen MT"/>
              </a:rPr>
              <a:t>d</a:t>
            </a:r>
            <a:r>
              <a:rPr sz="2000" spc="0" dirty="0">
                <a:latin typeface="Tw Cen MT" panose="020B0602020104020603" pitchFamily="34" charset="0"/>
                <a:cs typeface="Tw Cen MT"/>
              </a:rPr>
              <a:t>e</a:t>
            </a:r>
            <a:r>
              <a:rPr sz="2000" spc="-5" dirty="0">
                <a:latin typeface="Tw Cen MT" panose="020B0602020104020603" pitchFamily="34" charset="0"/>
                <a:cs typeface="Tw Cen MT"/>
              </a:rPr>
              <a:t>lli</a:t>
            </a:r>
            <a:r>
              <a:rPr sz="2000" spc="-15" dirty="0">
                <a:latin typeface="Tw Cen MT" panose="020B0602020104020603" pitchFamily="34" charset="0"/>
                <a:cs typeface="Tw Cen MT"/>
              </a:rPr>
              <a:t>ng</a:t>
            </a:r>
            <a:r>
              <a:rPr sz="2000" spc="-10" dirty="0">
                <a:latin typeface="Tw Cen MT" panose="020B0602020104020603" pitchFamily="34" charset="0"/>
                <a:cs typeface="Tw Cen MT"/>
              </a:rPr>
              <a:t> </a:t>
            </a:r>
            <a:r>
              <a:rPr sz="2000" spc="-120" dirty="0">
                <a:latin typeface="Tw Cen MT" panose="020B0602020104020603" pitchFamily="34" charset="0"/>
                <a:cs typeface="Tw Cen MT"/>
              </a:rPr>
              <a:t>b</a:t>
            </a:r>
            <a:r>
              <a:rPr sz="2000" spc="0" dirty="0">
                <a:latin typeface="Tw Cen MT" panose="020B0602020104020603" pitchFamily="34" charset="0"/>
                <a:cs typeface="Tw Cen MT"/>
              </a:rPr>
              <a:t>y</a:t>
            </a:r>
            <a:r>
              <a:rPr sz="2000" spc="-5" dirty="0">
                <a:latin typeface="Tw Cen MT" panose="020B0602020104020603" pitchFamily="34" charset="0"/>
                <a:cs typeface="Tw Cen MT"/>
              </a:rPr>
              <a:t> </a:t>
            </a:r>
            <a:r>
              <a:rPr sz="2000" spc="-15" dirty="0">
                <a:latin typeface="Tw Cen MT" panose="020B0602020104020603" pitchFamily="34" charset="0"/>
                <a:cs typeface="Tw Cen MT"/>
              </a:rPr>
              <a:t>PwC </a:t>
            </a:r>
            <a:r>
              <a:rPr sz="2000" spc="-5" dirty="0">
                <a:latin typeface="Tw Cen MT" panose="020B0602020104020603" pitchFamily="34" charset="0"/>
                <a:cs typeface="Tw Cen MT"/>
              </a:rPr>
              <a:t>s</a:t>
            </a:r>
            <a:r>
              <a:rPr sz="2000" spc="-15" dirty="0">
                <a:latin typeface="Tw Cen MT" panose="020B0602020104020603" pitchFamily="34" charset="0"/>
                <a:cs typeface="Tw Cen MT"/>
              </a:rPr>
              <a:t>h</a:t>
            </a:r>
            <a:r>
              <a:rPr sz="2000" spc="-60" dirty="0">
                <a:latin typeface="Tw Cen MT" panose="020B0602020104020603" pitchFamily="34" charset="0"/>
                <a:cs typeface="Tw Cen MT"/>
              </a:rPr>
              <a:t>o</a:t>
            </a:r>
            <a:r>
              <a:rPr sz="2000" spc="-15" dirty="0">
                <a:latin typeface="Tw Cen MT" panose="020B0602020104020603" pitchFamily="34" charset="0"/>
                <a:cs typeface="Tw Cen MT"/>
              </a:rPr>
              <a:t>ws</a:t>
            </a:r>
            <a:r>
              <a:rPr sz="2000" spc="-10" dirty="0">
                <a:latin typeface="Tw Cen MT" panose="020B0602020104020603" pitchFamily="34" charset="0"/>
                <a:cs typeface="Tw Cen MT"/>
              </a:rPr>
              <a:t> </a:t>
            </a:r>
            <a:r>
              <a:rPr sz="2000" spc="-15" dirty="0">
                <a:latin typeface="Tw Cen MT" panose="020B0602020104020603" pitchFamily="34" charset="0"/>
                <a:cs typeface="Tw Cen MT"/>
              </a:rPr>
              <a:t>th</a:t>
            </a:r>
            <a:r>
              <a:rPr sz="2000" spc="-20" dirty="0">
                <a:latin typeface="Tw Cen MT" panose="020B0602020104020603" pitchFamily="34" charset="0"/>
                <a:cs typeface="Tw Cen MT"/>
              </a:rPr>
              <a:t>a</a:t>
            </a:r>
            <a:r>
              <a:rPr sz="2000" spc="-10" dirty="0">
                <a:latin typeface="Tw Cen MT" panose="020B0602020104020603" pitchFamily="34" charset="0"/>
                <a:cs typeface="Tw Cen MT"/>
              </a:rPr>
              <a:t>t </a:t>
            </a:r>
            <a:r>
              <a:rPr sz="2000" spc="-5" dirty="0">
                <a:latin typeface="Tw Cen MT" panose="020B0602020104020603" pitchFamily="34" charset="0"/>
                <a:cs typeface="Tw Cen MT"/>
              </a:rPr>
              <a:t>i</a:t>
            </a:r>
            <a:r>
              <a:rPr sz="2000" spc="0" dirty="0">
                <a:latin typeface="Tw Cen MT" panose="020B0602020104020603" pitchFamily="34" charset="0"/>
                <a:cs typeface="Tw Cen MT"/>
              </a:rPr>
              <a:t>f</a:t>
            </a:r>
            <a:r>
              <a:rPr sz="2000" spc="50" dirty="0">
                <a:latin typeface="Tw Cen MT" panose="020B0602020104020603" pitchFamily="34" charset="0"/>
                <a:cs typeface="Tw Cen MT"/>
              </a:rPr>
              <a:t> </a:t>
            </a:r>
            <a:r>
              <a:rPr sz="2000" spc="0" dirty="0">
                <a:latin typeface="Tw Cen MT" panose="020B0602020104020603" pitchFamily="34" charset="0"/>
                <a:cs typeface="Tw Cen MT"/>
              </a:rPr>
              <a:t>A</a:t>
            </a:r>
            <a:r>
              <a:rPr sz="2000" spc="-15" dirty="0">
                <a:latin typeface="Tw Cen MT" panose="020B0602020104020603" pitchFamily="34" charset="0"/>
                <a:cs typeface="Tw Cen MT"/>
              </a:rPr>
              <a:t>u</a:t>
            </a:r>
            <a:r>
              <a:rPr sz="2000" spc="-5" dirty="0">
                <a:latin typeface="Tw Cen MT" panose="020B0602020104020603" pitchFamily="34" charset="0"/>
                <a:cs typeface="Tw Cen MT"/>
              </a:rPr>
              <a:t>s</a:t>
            </a:r>
            <a:r>
              <a:rPr sz="2000" spc="-15" dirty="0">
                <a:latin typeface="Tw Cen MT" panose="020B0602020104020603" pitchFamily="34" charset="0"/>
                <a:cs typeface="Tw Cen MT"/>
              </a:rPr>
              <a:t>t</a:t>
            </a:r>
            <a:r>
              <a:rPr sz="2000" spc="-25" dirty="0">
                <a:latin typeface="Tw Cen MT" panose="020B0602020104020603" pitchFamily="34" charset="0"/>
                <a:cs typeface="Tw Cen MT"/>
              </a:rPr>
              <a:t>r</a:t>
            </a:r>
            <a:r>
              <a:rPr sz="2000" spc="-20" dirty="0">
                <a:latin typeface="Tw Cen MT" panose="020B0602020104020603" pitchFamily="34" charset="0"/>
                <a:cs typeface="Tw Cen MT"/>
              </a:rPr>
              <a:t>a</a:t>
            </a:r>
            <a:r>
              <a:rPr sz="2000" spc="-5" dirty="0">
                <a:latin typeface="Tw Cen MT" panose="020B0602020104020603" pitchFamily="34" charset="0"/>
                <a:cs typeface="Tw Cen MT"/>
              </a:rPr>
              <a:t>li</a:t>
            </a:r>
            <a:r>
              <a:rPr sz="2000" spc="-15" dirty="0">
                <a:latin typeface="Tw Cen MT" panose="020B0602020104020603" pitchFamily="34" charset="0"/>
                <a:cs typeface="Tw Cen MT"/>
              </a:rPr>
              <a:t>a</a:t>
            </a:r>
            <a:r>
              <a:rPr sz="2000" spc="-10" dirty="0">
                <a:latin typeface="Tw Cen MT" panose="020B0602020104020603" pitchFamily="34" charset="0"/>
                <a:cs typeface="Tw Cen MT"/>
              </a:rPr>
              <a:t> </a:t>
            </a:r>
            <a:r>
              <a:rPr sz="2000" spc="-55" dirty="0">
                <a:latin typeface="Tw Cen MT" panose="020B0602020104020603" pitchFamily="34" charset="0"/>
                <a:cs typeface="Tw Cen MT"/>
              </a:rPr>
              <a:t>w</a:t>
            </a:r>
            <a:r>
              <a:rPr sz="2000" spc="0" dirty="0">
                <a:latin typeface="Tw Cen MT" panose="020B0602020104020603" pitchFamily="34" charset="0"/>
                <a:cs typeface="Tw Cen MT"/>
              </a:rPr>
              <a:t>e</a:t>
            </a:r>
            <a:r>
              <a:rPr sz="2000" spc="-5" dirty="0">
                <a:latin typeface="Tw Cen MT" panose="020B0602020104020603" pitchFamily="34" charset="0"/>
                <a:cs typeface="Tw Cen MT"/>
              </a:rPr>
              <a:t>r</a:t>
            </a:r>
            <a:r>
              <a:rPr sz="2000" spc="0" dirty="0">
                <a:latin typeface="Tw Cen MT" panose="020B0602020104020603" pitchFamily="34" charset="0"/>
                <a:cs typeface="Tw Cen MT"/>
              </a:rPr>
              <a:t>e</a:t>
            </a:r>
            <a:r>
              <a:rPr sz="2000" spc="-5" dirty="0">
                <a:latin typeface="Tw Cen MT" panose="020B0602020104020603" pitchFamily="34" charset="0"/>
                <a:cs typeface="Tw Cen MT"/>
              </a:rPr>
              <a:t> </a:t>
            </a:r>
            <a:r>
              <a:rPr sz="2000" spc="-15" dirty="0">
                <a:latin typeface="Tw Cen MT" panose="020B0602020104020603" pitchFamily="34" charset="0"/>
                <a:cs typeface="Tw Cen MT"/>
              </a:rPr>
              <a:t>t</a:t>
            </a:r>
            <a:r>
              <a:rPr sz="2000" spc="0" dirty="0">
                <a:latin typeface="Tw Cen MT" panose="020B0602020104020603" pitchFamily="34" charset="0"/>
                <a:cs typeface="Tw Cen MT"/>
              </a:rPr>
              <a:t>o</a:t>
            </a:r>
            <a:r>
              <a:rPr sz="2000" spc="-5" dirty="0">
                <a:latin typeface="Tw Cen MT" panose="020B0602020104020603" pitchFamily="34" charset="0"/>
                <a:cs typeface="Tw Cen MT"/>
              </a:rPr>
              <a:t> </a:t>
            </a:r>
            <a:r>
              <a:rPr sz="2000" spc="-20" dirty="0">
                <a:latin typeface="Tw Cen MT" panose="020B0602020104020603" pitchFamily="34" charset="0"/>
                <a:cs typeface="Tw Cen MT"/>
              </a:rPr>
              <a:t>d</a:t>
            </a:r>
            <a:r>
              <a:rPr sz="2000" spc="-10" dirty="0">
                <a:latin typeface="Tw Cen MT" panose="020B0602020104020603" pitchFamily="34" charset="0"/>
                <a:cs typeface="Tw Cen MT"/>
              </a:rPr>
              <a:t>e</a:t>
            </a:r>
            <a:r>
              <a:rPr sz="2000" spc="-55" dirty="0">
                <a:latin typeface="Tw Cen MT" panose="020B0602020104020603" pitchFamily="34" charset="0"/>
                <a:cs typeface="Tw Cen MT"/>
              </a:rPr>
              <a:t>v</a:t>
            </a:r>
            <a:r>
              <a:rPr sz="2000" spc="0" dirty="0">
                <a:latin typeface="Tw Cen MT" panose="020B0602020104020603" pitchFamily="34" charset="0"/>
                <a:cs typeface="Tw Cen MT"/>
              </a:rPr>
              <a:t>e</a:t>
            </a:r>
            <a:r>
              <a:rPr sz="2000" spc="-5" dirty="0">
                <a:latin typeface="Tw Cen MT" panose="020B0602020104020603" pitchFamily="34" charset="0"/>
                <a:cs typeface="Tw Cen MT"/>
              </a:rPr>
              <a:t>l</a:t>
            </a:r>
            <a:r>
              <a:rPr sz="2000" spc="-15" dirty="0">
                <a:latin typeface="Tw Cen MT" panose="020B0602020104020603" pitchFamily="34" charset="0"/>
                <a:cs typeface="Tw Cen MT"/>
              </a:rPr>
              <a:t>op</a:t>
            </a:r>
            <a:r>
              <a:rPr sz="2000" spc="-10" dirty="0">
                <a:latin typeface="Tw Cen MT" panose="020B0602020104020603" pitchFamily="34" charset="0"/>
                <a:cs typeface="Tw Cen MT"/>
              </a:rPr>
              <a:t> </a:t>
            </a:r>
            <a:r>
              <a:rPr sz="2000" spc="-15" dirty="0">
                <a:latin typeface="Tw Cen MT" panose="020B0602020104020603" pitchFamily="34" charset="0"/>
                <a:cs typeface="Tw Cen MT"/>
              </a:rPr>
              <a:t>a</a:t>
            </a:r>
            <a:r>
              <a:rPr sz="2000" spc="-10" dirty="0">
                <a:latin typeface="Tw Cen MT" panose="020B0602020104020603" pitchFamily="34" charset="0"/>
                <a:cs typeface="Tw Cen MT"/>
              </a:rPr>
              <a:t> S</a:t>
            </a:r>
            <a:r>
              <a:rPr sz="2000" spc="-15" dirty="0">
                <a:latin typeface="Tw Cen MT" panose="020B0602020104020603" pitchFamily="34" charset="0"/>
                <a:cs typeface="Tw Cen MT"/>
              </a:rPr>
              <a:t>TE</a:t>
            </a:r>
            <a:r>
              <a:rPr sz="2000" spc="-20" dirty="0">
                <a:latin typeface="Tw Cen MT" panose="020B0602020104020603" pitchFamily="34" charset="0"/>
                <a:cs typeface="Tw Cen MT"/>
              </a:rPr>
              <a:t>M</a:t>
            </a:r>
            <a:r>
              <a:rPr sz="2000" spc="-10" dirty="0">
                <a:latin typeface="Tw Cen MT" panose="020B0602020104020603" pitchFamily="34" charset="0"/>
                <a:cs typeface="Tw Cen MT"/>
              </a:rPr>
              <a:t> </a:t>
            </a:r>
            <a:r>
              <a:rPr sz="2000" spc="-55" dirty="0">
                <a:latin typeface="Tw Cen MT" panose="020B0602020104020603" pitchFamily="34" charset="0"/>
                <a:cs typeface="Tw Cen MT"/>
              </a:rPr>
              <a:t>w</a:t>
            </a:r>
            <a:r>
              <a:rPr sz="2000" spc="0" dirty="0">
                <a:latin typeface="Tw Cen MT" panose="020B0602020104020603" pitchFamily="34" charset="0"/>
                <a:cs typeface="Tw Cen MT"/>
              </a:rPr>
              <a:t>o</a:t>
            </a:r>
            <a:r>
              <a:rPr sz="2000" spc="35" dirty="0">
                <a:latin typeface="Tw Cen MT" panose="020B0602020104020603" pitchFamily="34" charset="0"/>
                <a:cs typeface="Tw Cen MT"/>
              </a:rPr>
              <a:t>r</a:t>
            </a:r>
            <a:r>
              <a:rPr sz="2000" spc="-15" dirty="0">
                <a:latin typeface="Tw Cen MT" panose="020B0602020104020603" pitchFamily="34" charset="0"/>
                <a:cs typeface="Tw Cen MT"/>
              </a:rPr>
              <a:t>k</a:t>
            </a:r>
            <a:r>
              <a:rPr sz="2000" spc="-45" dirty="0">
                <a:latin typeface="Tw Cen MT" panose="020B0602020104020603" pitchFamily="34" charset="0"/>
                <a:cs typeface="Tw Cen MT"/>
              </a:rPr>
              <a:t>f</a:t>
            </a:r>
            <a:r>
              <a:rPr sz="2000" spc="0" dirty="0">
                <a:latin typeface="Tw Cen MT" panose="020B0602020104020603" pitchFamily="34" charset="0"/>
                <a:cs typeface="Tw Cen MT"/>
              </a:rPr>
              <a:t>o</a:t>
            </a:r>
            <a:r>
              <a:rPr sz="2000" spc="-5" dirty="0">
                <a:latin typeface="Tw Cen MT" panose="020B0602020104020603" pitchFamily="34" charset="0"/>
                <a:cs typeface="Tw Cen MT"/>
              </a:rPr>
              <a:t>rc</a:t>
            </a:r>
            <a:r>
              <a:rPr sz="2000" spc="0" dirty="0">
                <a:latin typeface="Tw Cen MT" panose="020B0602020104020603" pitchFamily="34" charset="0"/>
                <a:cs typeface="Tw Cen MT"/>
              </a:rPr>
              <a:t>e</a:t>
            </a:r>
            <a:r>
              <a:rPr sz="2000" spc="-5" dirty="0">
                <a:latin typeface="Tw Cen MT" panose="020B0602020104020603" pitchFamily="34" charset="0"/>
                <a:cs typeface="Tw Cen MT"/>
              </a:rPr>
              <a:t> i</a:t>
            </a:r>
            <a:r>
              <a:rPr sz="2000" spc="-10" dirty="0">
                <a:latin typeface="Tw Cen MT" panose="020B0602020104020603" pitchFamily="34" charset="0"/>
                <a:cs typeface="Tw Cen MT"/>
              </a:rPr>
              <a:t>n</a:t>
            </a:r>
            <a:r>
              <a:rPr sz="2000" spc="-5" dirty="0">
                <a:latin typeface="Tw Cen MT" panose="020B0602020104020603" pitchFamily="34" charset="0"/>
                <a:cs typeface="Tw Cen MT"/>
              </a:rPr>
              <a:t> li</a:t>
            </a:r>
            <a:r>
              <a:rPr sz="2000" spc="-15" dirty="0">
                <a:latin typeface="Tw Cen MT" panose="020B0602020104020603" pitchFamily="34" charset="0"/>
                <a:cs typeface="Tw Cen MT"/>
              </a:rPr>
              <a:t>n</a:t>
            </a:r>
            <a:r>
              <a:rPr sz="2000" spc="0" dirty="0">
                <a:latin typeface="Tw Cen MT" panose="020B0602020104020603" pitchFamily="34" charset="0"/>
                <a:cs typeface="Tw Cen MT"/>
              </a:rPr>
              <a:t>e</a:t>
            </a:r>
            <a:r>
              <a:rPr sz="2000" spc="-5" dirty="0">
                <a:latin typeface="Tw Cen MT" panose="020B0602020104020603" pitchFamily="34" charset="0"/>
                <a:cs typeface="Tw Cen MT"/>
              </a:rPr>
              <a:t> </a:t>
            </a:r>
            <a:r>
              <a:rPr sz="2000" spc="-15" dirty="0">
                <a:latin typeface="Tw Cen MT" panose="020B0602020104020603" pitchFamily="34" charset="0"/>
                <a:cs typeface="Tw Cen MT"/>
              </a:rPr>
              <a:t>w</a:t>
            </a:r>
            <a:r>
              <a:rPr sz="2000" spc="-5" dirty="0">
                <a:latin typeface="Tw Cen MT" panose="020B0602020104020603" pitchFamily="34" charset="0"/>
                <a:cs typeface="Tw Cen MT"/>
              </a:rPr>
              <a:t>i</a:t>
            </a:r>
            <a:r>
              <a:rPr sz="2000" spc="-15" dirty="0">
                <a:latin typeface="Tw Cen MT" panose="020B0602020104020603" pitchFamily="34" charset="0"/>
                <a:cs typeface="Tw Cen MT"/>
              </a:rPr>
              <a:t>t</a:t>
            </a:r>
            <a:r>
              <a:rPr sz="2000" spc="-10" dirty="0">
                <a:latin typeface="Tw Cen MT" panose="020B0602020104020603" pitchFamily="34" charset="0"/>
                <a:cs typeface="Tw Cen MT"/>
              </a:rPr>
              <a:t>h</a:t>
            </a:r>
            <a:r>
              <a:rPr sz="2000" spc="-5" dirty="0">
                <a:latin typeface="Tw Cen MT" panose="020B0602020104020603" pitchFamily="34" charset="0"/>
                <a:cs typeface="Tw Cen MT"/>
              </a:rPr>
              <a:t> </a:t>
            </a:r>
            <a:r>
              <a:rPr sz="2000" spc="-10" dirty="0">
                <a:latin typeface="Tw Cen MT" panose="020B0602020104020603" pitchFamily="34" charset="0"/>
                <a:cs typeface="Tw Cen MT"/>
              </a:rPr>
              <a:t>o</a:t>
            </a:r>
            <a:r>
              <a:rPr sz="2000" spc="-15" dirty="0">
                <a:latin typeface="Tw Cen MT" panose="020B0602020104020603" pitchFamily="34" charset="0"/>
                <a:cs typeface="Tw Cen MT"/>
              </a:rPr>
              <a:t>th</a:t>
            </a:r>
            <a:r>
              <a:rPr sz="2000" spc="0" dirty="0">
                <a:latin typeface="Tw Cen MT" panose="020B0602020104020603" pitchFamily="34" charset="0"/>
                <a:cs typeface="Tw Cen MT"/>
              </a:rPr>
              <a:t>er</a:t>
            </a:r>
            <a:r>
              <a:rPr sz="2000" spc="-10" dirty="0">
                <a:latin typeface="Tw Cen MT" panose="020B0602020104020603" pitchFamily="34" charset="0"/>
                <a:cs typeface="Tw Cen MT"/>
              </a:rPr>
              <a:t> </a:t>
            </a:r>
            <a:r>
              <a:rPr sz="2000" spc="-5" dirty="0">
                <a:latin typeface="Tw Cen MT" panose="020B0602020104020603" pitchFamily="34" charset="0"/>
                <a:cs typeface="Tw Cen MT"/>
              </a:rPr>
              <a:t>l</a:t>
            </a:r>
            <a:r>
              <a:rPr sz="2000" spc="-10" dirty="0">
                <a:latin typeface="Tw Cen MT" panose="020B0602020104020603" pitchFamily="34" charset="0"/>
                <a:cs typeface="Tw Cen MT"/>
              </a:rPr>
              <a:t>e</a:t>
            </a:r>
            <a:r>
              <a:rPr sz="2000" spc="-20" dirty="0">
                <a:latin typeface="Tw Cen MT" panose="020B0602020104020603" pitchFamily="34" charset="0"/>
                <a:cs typeface="Tw Cen MT"/>
              </a:rPr>
              <a:t>ad</a:t>
            </a:r>
            <a:r>
              <a:rPr sz="2000" spc="-5" dirty="0">
                <a:latin typeface="Tw Cen MT" panose="020B0602020104020603" pitchFamily="34" charset="0"/>
                <a:cs typeface="Tw Cen MT"/>
              </a:rPr>
              <a:t>i</a:t>
            </a:r>
            <a:r>
              <a:rPr sz="2000" spc="-15" dirty="0">
                <a:latin typeface="Tw Cen MT" panose="020B0602020104020603" pitchFamily="34" charset="0"/>
                <a:cs typeface="Tw Cen MT"/>
              </a:rPr>
              <a:t>ng</a:t>
            </a:r>
            <a:r>
              <a:rPr sz="2000" spc="-10" dirty="0">
                <a:latin typeface="Tw Cen MT" panose="020B0602020104020603" pitchFamily="34" charset="0"/>
                <a:cs typeface="Tw Cen MT"/>
              </a:rPr>
              <a:t> S</a:t>
            </a:r>
            <a:r>
              <a:rPr sz="2000" spc="-15" dirty="0">
                <a:latin typeface="Tw Cen MT" panose="020B0602020104020603" pitchFamily="34" charset="0"/>
                <a:cs typeface="Tw Cen MT"/>
              </a:rPr>
              <a:t>TE</a:t>
            </a:r>
            <a:r>
              <a:rPr sz="2000" spc="-20" dirty="0">
                <a:latin typeface="Tw Cen MT" panose="020B0602020104020603" pitchFamily="34" charset="0"/>
                <a:cs typeface="Tw Cen MT"/>
              </a:rPr>
              <a:t>M</a:t>
            </a:r>
            <a:r>
              <a:rPr sz="2000" spc="-10" dirty="0">
                <a:latin typeface="Tw Cen MT" panose="020B0602020104020603" pitchFamily="34" charset="0"/>
                <a:cs typeface="Tw Cen MT"/>
              </a:rPr>
              <a:t> </a:t>
            </a:r>
            <a:r>
              <a:rPr sz="2000" spc="-5" dirty="0">
                <a:latin typeface="Tw Cen MT" panose="020B0602020104020603" pitchFamily="34" charset="0"/>
                <a:cs typeface="Tw Cen MT"/>
              </a:rPr>
              <a:t>c</a:t>
            </a:r>
            <a:r>
              <a:rPr sz="2000" spc="-10" dirty="0">
                <a:latin typeface="Tw Cen MT" panose="020B0602020104020603" pitchFamily="34" charset="0"/>
                <a:cs typeface="Tw Cen MT"/>
              </a:rPr>
              <a:t>o</a:t>
            </a:r>
            <a:r>
              <a:rPr sz="2000" spc="-15" dirty="0">
                <a:latin typeface="Tw Cen MT" panose="020B0602020104020603" pitchFamily="34" charset="0"/>
                <a:cs typeface="Tw Cen MT"/>
              </a:rPr>
              <a:t>unt</a:t>
            </a:r>
            <a:r>
              <a:rPr sz="2000" spc="-5" dirty="0">
                <a:latin typeface="Tw Cen MT" panose="020B0602020104020603" pitchFamily="34" charset="0"/>
                <a:cs typeface="Tw Cen MT"/>
              </a:rPr>
              <a:t>ri</a:t>
            </a:r>
            <a:r>
              <a:rPr sz="2000" spc="0" dirty="0">
                <a:latin typeface="Tw Cen MT" panose="020B0602020104020603" pitchFamily="34" charset="0"/>
                <a:cs typeface="Tw Cen MT"/>
              </a:rPr>
              <a:t>e</a:t>
            </a:r>
            <a:r>
              <a:rPr sz="2000" spc="-45" dirty="0">
                <a:latin typeface="Tw Cen MT" panose="020B0602020104020603" pitchFamily="34" charset="0"/>
                <a:cs typeface="Tw Cen MT"/>
              </a:rPr>
              <a:t>s</a:t>
            </a:r>
            <a:r>
              <a:rPr sz="2000" spc="0" dirty="0">
                <a:latin typeface="Tw Cen MT" panose="020B0602020104020603" pitchFamily="34" charset="0"/>
                <a:cs typeface="Tw Cen MT"/>
              </a:rPr>
              <a:t>,</a:t>
            </a:r>
            <a:r>
              <a:rPr sz="2000" spc="-5" dirty="0">
                <a:latin typeface="Tw Cen MT" panose="020B0602020104020603" pitchFamily="34" charset="0"/>
                <a:cs typeface="Tw Cen MT"/>
              </a:rPr>
              <a:t> i</a:t>
            </a:r>
            <a:r>
              <a:rPr sz="2000" spc="-10" dirty="0">
                <a:latin typeface="Tw Cen MT" panose="020B0602020104020603" pitchFamily="34" charset="0"/>
                <a:cs typeface="Tw Cen MT"/>
              </a:rPr>
              <a:t>t </a:t>
            </a:r>
            <a:r>
              <a:rPr sz="2000" spc="-55" dirty="0">
                <a:latin typeface="Tw Cen MT" panose="020B0602020104020603" pitchFamily="34" charset="0"/>
                <a:cs typeface="Tw Cen MT"/>
              </a:rPr>
              <a:t>w</a:t>
            </a:r>
            <a:r>
              <a:rPr sz="2000" spc="-10" dirty="0">
                <a:latin typeface="Tw Cen MT" panose="020B0602020104020603" pitchFamily="34" charset="0"/>
                <a:cs typeface="Tw Cen MT"/>
              </a:rPr>
              <a:t>o</a:t>
            </a:r>
            <a:r>
              <a:rPr sz="2000" spc="-15" dirty="0">
                <a:latin typeface="Tw Cen MT" panose="020B0602020104020603" pitchFamily="34" charset="0"/>
                <a:cs typeface="Tw Cen MT"/>
              </a:rPr>
              <a:t>u</a:t>
            </a:r>
            <a:r>
              <a:rPr sz="2000" spc="-5" dirty="0">
                <a:latin typeface="Tw Cen MT" panose="020B0602020104020603" pitchFamily="34" charset="0"/>
                <a:cs typeface="Tw Cen MT"/>
              </a:rPr>
              <a:t>l</a:t>
            </a:r>
            <a:r>
              <a:rPr sz="2000" spc="-15" dirty="0">
                <a:latin typeface="Tw Cen MT" panose="020B0602020104020603" pitchFamily="34" charset="0"/>
                <a:cs typeface="Tw Cen MT"/>
              </a:rPr>
              <a:t>d</a:t>
            </a:r>
            <a:r>
              <a:rPr sz="2000" spc="-10" dirty="0">
                <a:latin typeface="Tw Cen MT" panose="020B0602020104020603" pitchFamily="34" charset="0"/>
                <a:cs typeface="Tw Cen MT"/>
              </a:rPr>
              <a:t> </a:t>
            </a:r>
            <a:r>
              <a:rPr sz="2000" spc="-60" dirty="0">
                <a:latin typeface="Tw Cen MT" panose="020B0602020104020603" pitchFamily="34" charset="0"/>
                <a:cs typeface="Tw Cen MT"/>
              </a:rPr>
              <a:t>g</a:t>
            </a:r>
            <a:r>
              <a:rPr sz="2000" spc="-10" dirty="0">
                <a:latin typeface="Tw Cen MT" panose="020B0602020104020603" pitchFamily="34" charset="0"/>
                <a:cs typeface="Tw Cen MT"/>
              </a:rPr>
              <a:t>e</a:t>
            </a:r>
            <a:r>
              <a:rPr sz="2000" spc="-15" dirty="0">
                <a:latin typeface="Tw Cen MT" panose="020B0602020104020603" pitchFamily="34" charset="0"/>
                <a:cs typeface="Tw Cen MT"/>
              </a:rPr>
              <a:t>n</a:t>
            </a:r>
            <a:r>
              <a:rPr sz="2000" spc="0" dirty="0">
                <a:latin typeface="Tw Cen MT" panose="020B0602020104020603" pitchFamily="34" charset="0"/>
                <a:cs typeface="Tw Cen MT"/>
              </a:rPr>
              <a:t>e</a:t>
            </a:r>
            <a:r>
              <a:rPr sz="2000" spc="-25" dirty="0">
                <a:latin typeface="Tw Cen MT" panose="020B0602020104020603" pitchFamily="34" charset="0"/>
                <a:cs typeface="Tw Cen MT"/>
              </a:rPr>
              <a:t>r</a:t>
            </a:r>
            <a:r>
              <a:rPr sz="2000" spc="-20" dirty="0">
                <a:latin typeface="Tw Cen MT" panose="020B0602020104020603" pitchFamily="34" charset="0"/>
                <a:cs typeface="Tw Cen MT"/>
              </a:rPr>
              <a:t>a</a:t>
            </a:r>
            <a:r>
              <a:rPr sz="2000" spc="-15" dirty="0">
                <a:latin typeface="Tw Cen MT" panose="020B0602020104020603" pitchFamily="34" charset="0"/>
                <a:cs typeface="Tw Cen MT"/>
              </a:rPr>
              <a:t>t</a:t>
            </a:r>
            <a:r>
              <a:rPr sz="2000" spc="-80" dirty="0">
                <a:latin typeface="Tw Cen MT" panose="020B0602020104020603" pitchFamily="34" charset="0"/>
                <a:cs typeface="Tw Cen MT"/>
              </a:rPr>
              <a:t>e</a:t>
            </a:r>
            <a:r>
              <a:rPr sz="2000" spc="0" dirty="0">
                <a:latin typeface="Tw Cen MT" panose="020B0602020104020603" pitchFamily="34" charset="0"/>
                <a:cs typeface="Tw Cen MT"/>
              </a:rPr>
              <a:t>,</a:t>
            </a:r>
            <a:r>
              <a:rPr sz="2000" spc="-5" dirty="0">
                <a:latin typeface="Tw Cen MT" panose="020B0602020104020603" pitchFamily="34" charset="0"/>
                <a:cs typeface="Tw Cen MT"/>
              </a:rPr>
              <a:t> i</a:t>
            </a:r>
            <a:r>
              <a:rPr sz="2000" spc="-10" dirty="0">
                <a:latin typeface="Tw Cen MT" panose="020B0602020104020603" pitchFamily="34" charset="0"/>
                <a:cs typeface="Tw Cen MT"/>
              </a:rPr>
              <a:t>n </a:t>
            </a:r>
            <a:r>
              <a:rPr sz="2000" spc="-20" dirty="0">
                <a:latin typeface="Tw Cen MT" panose="020B0602020104020603" pitchFamily="34" charset="0"/>
                <a:cs typeface="Tw Cen MT"/>
              </a:rPr>
              <a:t>p</a:t>
            </a:r>
            <a:r>
              <a:rPr sz="2000" spc="-5" dirty="0">
                <a:latin typeface="Tw Cen MT" panose="020B0602020104020603" pitchFamily="34" charset="0"/>
                <a:cs typeface="Tw Cen MT"/>
              </a:rPr>
              <a:t>r</a:t>
            </a:r>
            <a:r>
              <a:rPr sz="2000" spc="0" dirty="0">
                <a:latin typeface="Tw Cen MT" panose="020B0602020104020603" pitchFamily="34" charset="0"/>
                <a:cs typeface="Tw Cen MT"/>
              </a:rPr>
              <a:t>e</a:t>
            </a:r>
            <a:r>
              <a:rPr sz="2000" spc="-5" dirty="0">
                <a:latin typeface="Tw Cen MT" panose="020B0602020104020603" pitchFamily="34" charset="0"/>
                <a:cs typeface="Tw Cen MT"/>
              </a:rPr>
              <a:t>s</a:t>
            </a:r>
            <a:r>
              <a:rPr sz="2000" spc="-10" dirty="0">
                <a:latin typeface="Tw Cen MT" panose="020B0602020104020603" pitchFamily="34" charset="0"/>
                <a:cs typeface="Tw Cen MT"/>
              </a:rPr>
              <a:t>e</a:t>
            </a:r>
            <a:r>
              <a:rPr sz="2000" spc="-15" dirty="0">
                <a:latin typeface="Tw Cen MT" panose="020B0602020104020603" pitchFamily="34" charset="0"/>
                <a:cs typeface="Tw Cen MT"/>
              </a:rPr>
              <a:t>n</a:t>
            </a:r>
            <a:r>
              <a:rPr sz="2000" spc="-10" dirty="0">
                <a:latin typeface="Tw Cen MT" panose="020B0602020104020603" pitchFamily="34" charset="0"/>
                <a:cs typeface="Tw Cen MT"/>
              </a:rPr>
              <a:t>t </a:t>
            </a:r>
            <a:r>
              <a:rPr sz="2000" spc="-55" dirty="0">
                <a:latin typeface="Tw Cen MT" panose="020B0602020104020603" pitchFamily="34" charset="0"/>
                <a:cs typeface="Tw Cen MT"/>
              </a:rPr>
              <a:t>v</a:t>
            </a:r>
            <a:r>
              <a:rPr sz="2000" spc="-20" dirty="0">
                <a:latin typeface="Tw Cen MT" panose="020B0602020104020603" pitchFamily="34" charset="0"/>
                <a:cs typeface="Tw Cen MT"/>
              </a:rPr>
              <a:t>a</a:t>
            </a:r>
            <a:r>
              <a:rPr sz="2000" spc="-5" dirty="0">
                <a:latin typeface="Tw Cen MT" panose="020B0602020104020603" pitchFamily="34" charset="0"/>
                <a:cs typeface="Tw Cen MT"/>
              </a:rPr>
              <a:t>l</a:t>
            </a:r>
            <a:r>
              <a:rPr sz="2000" spc="-15" dirty="0">
                <a:latin typeface="Tw Cen MT" panose="020B0602020104020603" pitchFamily="34" charset="0"/>
                <a:cs typeface="Tw Cen MT"/>
              </a:rPr>
              <a:t>u</a:t>
            </a:r>
            <a:r>
              <a:rPr sz="2000" spc="0" dirty="0">
                <a:latin typeface="Tw Cen MT" panose="020B0602020104020603" pitchFamily="34" charset="0"/>
                <a:cs typeface="Tw Cen MT"/>
              </a:rPr>
              <a:t>e</a:t>
            </a:r>
            <a:r>
              <a:rPr sz="2000" spc="-5" dirty="0">
                <a:latin typeface="Tw Cen MT" panose="020B0602020104020603" pitchFamily="34" charset="0"/>
                <a:cs typeface="Tw Cen MT"/>
              </a:rPr>
              <a:t> </a:t>
            </a:r>
            <a:r>
              <a:rPr sz="2000" spc="-15" dirty="0">
                <a:latin typeface="Tw Cen MT" panose="020B0602020104020603" pitchFamily="34" charset="0"/>
                <a:cs typeface="Tw Cen MT"/>
              </a:rPr>
              <a:t>t</a:t>
            </a:r>
            <a:r>
              <a:rPr sz="2000" spc="0" dirty="0">
                <a:latin typeface="Tw Cen MT" panose="020B0602020104020603" pitchFamily="34" charset="0"/>
                <a:cs typeface="Tw Cen MT"/>
              </a:rPr>
              <a:t>e</a:t>
            </a:r>
            <a:r>
              <a:rPr sz="2000" spc="35" dirty="0">
                <a:latin typeface="Tw Cen MT" panose="020B0602020104020603" pitchFamily="34" charset="0"/>
                <a:cs typeface="Tw Cen MT"/>
              </a:rPr>
              <a:t>r</a:t>
            </a:r>
            <a:r>
              <a:rPr sz="2000" spc="-15" dirty="0">
                <a:latin typeface="Tw Cen MT" panose="020B0602020104020603" pitchFamily="34" charset="0"/>
                <a:cs typeface="Tw Cen MT"/>
              </a:rPr>
              <a:t>m</a:t>
            </a:r>
            <a:r>
              <a:rPr sz="2000" spc="-45" dirty="0">
                <a:latin typeface="Tw Cen MT" panose="020B0602020104020603" pitchFamily="34" charset="0"/>
                <a:cs typeface="Tw Cen MT"/>
              </a:rPr>
              <a:t>s</a:t>
            </a:r>
            <a:r>
              <a:rPr sz="2000" spc="0" dirty="0">
                <a:latin typeface="Tw Cen MT" panose="020B0602020104020603" pitchFamily="34" charset="0"/>
                <a:cs typeface="Tw Cen MT"/>
              </a:rPr>
              <a:t>,</a:t>
            </a:r>
            <a:r>
              <a:rPr sz="2000" spc="-5" dirty="0">
                <a:latin typeface="Tw Cen MT" panose="020B0602020104020603" pitchFamily="34" charset="0"/>
                <a:cs typeface="Tw Cen MT"/>
              </a:rPr>
              <a:t> </a:t>
            </a:r>
            <a:r>
              <a:rPr sz="2000" spc="-20" dirty="0">
                <a:latin typeface="Tw Cen MT" panose="020B0602020104020603" pitchFamily="34" charset="0"/>
                <a:cs typeface="Tw Cen MT"/>
              </a:rPr>
              <a:t>a</a:t>
            </a:r>
            <a:r>
              <a:rPr sz="2000" spc="-10" dirty="0">
                <a:latin typeface="Tw Cen MT" panose="020B0602020104020603" pitchFamily="34" charset="0"/>
                <a:cs typeface="Tw Cen MT"/>
              </a:rPr>
              <a:t>n</a:t>
            </a:r>
            <a:r>
              <a:rPr sz="2000" spc="-5" dirty="0">
                <a:latin typeface="Tw Cen MT" panose="020B0602020104020603" pitchFamily="34" charset="0"/>
                <a:cs typeface="Tw Cen MT"/>
              </a:rPr>
              <a:t> </a:t>
            </a:r>
            <a:r>
              <a:rPr sz="2000" spc="-20" dirty="0">
                <a:latin typeface="Tw Cen MT" panose="020B0602020104020603" pitchFamily="34" charset="0"/>
                <a:cs typeface="Tw Cen MT"/>
              </a:rPr>
              <a:t>add</a:t>
            </a:r>
            <a:r>
              <a:rPr sz="2000" spc="-5" dirty="0">
                <a:latin typeface="Tw Cen MT" panose="020B0602020104020603" pitchFamily="34" charset="0"/>
                <a:cs typeface="Tw Cen MT"/>
              </a:rPr>
              <a:t>i</a:t>
            </a:r>
            <a:r>
              <a:rPr sz="2000" spc="-15" dirty="0">
                <a:latin typeface="Tw Cen MT" panose="020B0602020104020603" pitchFamily="34" charset="0"/>
                <a:cs typeface="Tw Cen MT"/>
              </a:rPr>
              <a:t>t</a:t>
            </a:r>
            <a:r>
              <a:rPr sz="2000" spc="-5" dirty="0">
                <a:latin typeface="Tw Cen MT" panose="020B0602020104020603" pitchFamily="34" charset="0"/>
                <a:cs typeface="Tw Cen MT"/>
              </a:rPr>
              <a:t>i</a:t>
            </a:r>
            <a:r>
              <a:rPr sz="2000" spc="-10" dirty="0">
                <a:latin typeface="Tw Cen MT" panose="020B0602020104020603" pitchFamily="34" charset="0"/>
                <a:cs typeface="Tw Cen MT"/>
              </a:rPr>
              <a:t>o</a:t>
            </a:r>
            <a:r>
              <a:rPr sz="2000" spc="-15" dirty="0">
                <a:latin typeface="Tw Cen MT" panose="020B0602020104020603" pitchFamily="34" charset="0"/>
                <a:cs typeface="Tw Cen MT"/>
              </a:rPr>
              <a:t>n</a:t>
            </a:r>
            <a:r>
              <a:rPr sz="2000" spc="-20" dirty="0">
                <a:latin typeface="Tw Cen MT" panose="020B0602020104020603" pitchFamily="34" charset="0"/>
                <a:cs typeface="Tw Cen MT"/>
              </a:rPr>
              <a:t>a</a:t>
            </a:r>
            <a:r>
              <a:rPr sz="2000" spc="0" dirty="0">
                <a:latin typeface="Tw Cen MT" panose="020B0602020104020603" pitchFamily="34" charset="0"/>
                <a:cs typeface="Tw Cen MT"/>
              </a:rPr>
              <a:t>l</a:t>
            </a:r>
            <a:r>
              <a:rPr sz="2000" spc="-5" dirty="0">
                <a:latin typeface="Tw Cen MT" panose="020B0602020104020603" pitchFamily="34" charset="0"/>
                <a:cs typeface="Tw Cen MT"/>
              </a:rPr>
              <a:t> </a:t>
            </a:r>
            <a:r>
              <a:rPr sz="2000" spc="-20" dirty="0">
                <a:latin typeface="Tw Cen MT" panose="020B0602020104020603" pitchFamily="34" charset="0"/>
                <a:cs typeface="Tw Cen MT"/>
              </a:rPr>
              <a:t>$54</a:t>
            </a:r>
            <a:r>
              <a:rPr sz="2000" spc="-5" dirty="0">
                <a:latin typeface="Tw Cen MT" panose="020B0602020104020603" pitchFamily="34" charset="0"/>
                <a:cs typeface="Tw Cen MT"/>
              </a:rPr>
              <a:t>.</a:t>
            </a:r>
            <a:r>
              <a:rPr sz="2000" spc="-15" dirty="0">
                <a:latin typeface="Tw Cen MT" panose="020B0602020104020603" pitchFamily="34" charset="0"/>
                <a:cs typeface="Tw Cen MT"/>
              </a:rPr>
              <a:t>7</a:t>
            </a:r>
            <a:r>
              <a:rPr sz="2000" spc="-10" dirty="0">
                <a:latin typeface="Tw Cen MT" panose="020B0602020104020603" pitchFamily="34" charset="0"/>
                <a:cs typeface="Tw Cen MT"/>
              </a:rPr>
              <a:t> </a:t>
            </a:r>
            <a:r>
              <a:rPr sz="2000" spc="-20" dirty="0">
                <a:latin typeface="Tw Cen MT" panose="020B0602020104020603" pitchFamily="34" charset="0"/>
                <a:cs typeface="Tw Cen MT"/>
              </a:rPr>
              <a:t>b</a:t>
            </a:r>
            <a:r>
              <a:rPr sz="2000" spc="-5" dirty="0">
                <a:latin typeface="Tw Cen MT" panose="020B0602020104020603" pitchFamily="34" charset="0"/>
                <a:cs typeface="Tw Cen MT"/>
              </a:rPr>
              <a:t>illi</a:t>
            </a:r>
            <a:r>
              <a:rPr sz="2000" spc="-10" dirty="0">
                <a:latin typeface="Tw Cen MT" panose="020B0602020104020603" pitchFamily="34" charset="0"/>
                <a:cs typeface="Tw Cen MT"/>
              </a:rPr>
              <a:t>on</a:t>
            </a:r>
            <a:r>
              <a:rPr sz="2000" spc="-5" dirty="0">
                <a:latin typeface="Tw Cen MT" panose="020B0602020104020603" pitchFamily="34" charset="0"/>
                <a:cs typeface="Tw Cen MT"/>
              </a:rPr>
              <a:t> i</a:t>
            </a:r>
            <a:r>
              <a:rPr sz="2000" spc="-10" dirty="0">
                <a:latin typeface="Tw Cen MT" panose="020B0602020104020603" pitchFamily="34" charset="0"/>
                <a:cs typeface="Tw Cen MT"/>
              </a:rPr>
              <a:t>n</a:t>
            </a:r>
            <a:r>
              <a:rPr sz="2000" spc="-5" dirty="0">
                <a:latin typeface="Tw Cen MT" panose="020B0602020104020603" pitchFamily="34" charset="0"/>
                <a:cs typeface="Tw Cen MT"/>
              </a:rPr>
              <a:t> </a:t>
            </a:r>
            <a:r>
              <a:rPr sz="2000" spc="-25" dirty="0">
                <a:latin typeface="Tw Cen MT" panose="020B0602020104020603" pitchFamily="34" charset="0"/>
                <a:cs typeface="Tw Cen MT"/>
              </a:rPr>
              <a:t>G</a:t>
            </a:r>
            <a:r>
              <a:rPr sz="2000" spc="0" dirty="0">
                <a:latin typeface="Tw Cen MT" panose="020B0602020104020603" pitchFamily="34" charset="0"/>
                <a:cs typeface="Tw Cen MT"/>
              </a:rPr>
              <a:t>DP</a:t>
            </a:r>
            <a:r>
              <a:rPr sz="2000" spc="-5" dirty="0">
                <a:latin typeface="Tw Cen MT" panose="020B0602020104020603" pitchFamily="34" charset="0"/>
                <a:cs typeface="Tw Cen MT"/>
              </a:rPr>
              <a:t> </a:t>
            </a:r>
            <a:r>
              <a:rPr sz="2000" spc="-10" dirty="0">
                <a:latin typeface="Tw Cen MT" panose="020B0602020104020603" pitchFamily="34" charset="0"/>
                <a:cs typeface="Tw Cen MT"/>
              </a:rPr>
              <a:t>o</a:t>
            </a:r>
            <a:r>
              <a:rPr sz="2000" spc="-55" dirty="0">
                <a:latin typeface="Tw Cen MT" panose="020B0602020104020603" pitchFamily="34" charset="0"/>
                <a:cs typeface="Tw Cen MT"/>
              </a:rPr>
              <a:t>v</a:t>
            </a:r>
            <a:r>
              <a:rPr sz="2000" spc="0" dirty="0">
                <a:latin typeface="Tw Cen MT" panose="020B0602020104020603" pitchFamily="34" charset="0"/>
                <a:cs typeface="Tw Cen MT"/>
              </a:rPr>
              <a:t>er</a:t>
            </a:r>
            <a:r>
              <a:rPr sz="2000" spc="-10" dirty="0">
                <a:latin typeface="Tw Cen MT" panose="020B0602020104020603" pitchFamily="34" charset="0"/>
                <a:cs typeface="Tw Cen MT"/>
              </a:rPr>
              <a:t> </a:t>
            </a:r>
            <a:r>
              <a:rPr sz="2000" spc="-15" dirty="0">
                <a:latin typeface="Tw Cen MT" panose="020B0602020104020603" pitchFamily="34" charset="0"/>
                <a:cs typeface="Tw Cen MT"/>
              </a:rPr>
              <a:t>th</a:t>
            </a:r>
            <a:r>
              <a:rPr sz="2000" spc="0" dirty="0">
                <a:latin typeface="Tw Cen MT" panose="020B0602020104020603" pitchFamily="34" charset="0"/>
                <a:cs typeface="Tw Cen MT"/>
              </a:rPr>
              <a:t>e</a:t>
            </a:r>
            <a:r>
              <a:rPr sz="2000" spc="-5" dirty="0">
                <a:latin typeface="Tw Cen MT" panose="020B0602020104020603" pitchFamily="34" charset="0"/>
                <a:cs typeface="Tw Cen MT"/>
              </a:rPr>
              <a:t> </a:t>
            </a:r>
            <a:r>
              <a:rPr sz="2000" spc="-15" dirty="0">
                <a:latin typeface="Tw Cen MT" panose="020B0602020104020603" pitchFamily="34" charset="0"/>
                <a:cs typeface="Tw Cen MT"/>
              </a:rPr>
              <a:t>n</a:t>
            </a:r>
            <a:r>
              <a:rPr sz="2000" spc="-60" dirty="0">
                <a:latin typeface="Tw Cen MT" panose="020B0602020104020603" pitchFamily="34" charset="0"/>
                <a:cs typeface="Tw Cen MT"/>
              </a:rPr>
              <a:t>e</a:t>
            </a:r>
            <a:r>
              <a:rPr sz="2000" spc="-10" dirty="0">
                <a:latin typeface="Tw Cen MT" panose="020B0602020104020603" pitchFamily="34" charset="0"/>
                <a:cs typeface="Tw Cen MT"/>
              </a:rPr>
              <a:t>xt</a:t>
            </a:r>
            <a:r>
              <a:rPr sz="2000" spc="-5" dirty="0">
                <a:latin typeface="Tw Cen MT" panose="020B0602020104020603" pitchFamily="34" charset="0"/>
                <a:cs typeface="Tw Cen MT"/>
              </a:rPr>
              <a:t> </a:t>
            </a:r>
            <a:r>
              <a:rPr sz="2000" spc="-20" dirty="0">
                <a:latin typeface="Tw Cen MT" panose="020B0602020104020603" pitchFamily="34" charset="0"/>
                <a:cs typeface="Tw Cen MT"/>
              </a:rPr>
              <a:t>20</a:t>
            </a:r>
            <a:r>
              <a:rPr sz="2000" spc="0" dirty="0">
                <a:latin typeface="Tw Cen MT" panose="020B0602020104020603" pitchFamily="34" charset="0"/>
                <a:cs typeface="Tw Cen MT"/>
              </a:rPr>
              <a:t>y</a:t>
            </a:r>
            <a:r>
              <a:rPr sz="2000" spc="-5" dirty="0">
                <a:latin typeface="Tw Cen MT" panose="020B0602020104020603" pitchFamily="34" charset="0"/>
                <a:cs typeface="Tw Cen MT"/>
              </a:rPr>
              <a:t>r</a:t>
            </a:r>
            <a:r>
              <a:rPr sz="2000" spc="0" dirty="0">
                <a:latin typeface="Tw Cen MT" panose="020B0602020104020603" pitchFamily="34" charset="0"/>
                <a:cs typeface="Tw Cen MT"/>
              </a:rPr>
              <a:t>s</a:t>
            </a:r>
            <a:r>
              <a:rPr lang="en-AU" sz="2000" spc="0" dirty="0">
                <a:latin typeface="Tw Cen MT" panose="020B0602020104020603" pitchFamily="34" charset="0"/>
                <a:cs typeface="Tw Cen MT"/>
              </a:rPr>
              <a:t/>
            </a:r>
            <a:br>
              <a:rPr lang="en-AU" sz="2000" spc="0" dirty="0">
                <a:latin typeface="Tw Cen MT" panose="020B0602020104020603" pitchFamily="34" charset="0"/>
                <a:cs typeface="Tw Cen MT"/>
              </a:rPr>
            </a:br>
            <a:endParaRPr lang="en-AU" sz="2000" spc="0" dirty="0">
              <a:latin typeface="Tw Cen MT" panose="020B0602020104020603" pitchFamily="34" charset="0"/>
              <a:cs typeface="Tw Cen MT"/>
            </a:endParaRPr>
          </a:p>
          <a:p>
            <a:pPr marL="355600" marR="12700" indent="-342900">
              <a:lnSpc>
                <a:spcPct val="89600"/>
              </a:lnSpc>
              <a:spcBef>
                <a:spcPts val="490"/>
              </a:spcBef>
              <a:buFont typeface="Lucida Sans"/>
              <a:buChar char="–"/>
              <a:tabLst>
                <a:tab pos="354965" algn="l"/>
              </a:tabLst>
            </a:pPr>
            <a:r>
              <a:rPr lang="en-AU" sz="2000" dirty="0">
                <a:latin typeface="Tw Cen MT" panose="020B0602020104020603" pitchFamily="34" charset="0"/>
              </a:rPr>
              <a:t>Between 2012 and 2015, digital skills were the fastest growing skill set sought by Australian employers in early-career roles (growing at 212 per cent per year), alongside critical thinking (158 per cent), creativity (65 per cent) and presentation skills (25 per cent)</a:t>
            </a:r>
            <a:endParaRPr sz="2000" dirty="0">
              <a:latin typeface="Tw Cen MT" panose="020B0602020104020603" pitchFamily="34" charset="0"/>
              <a:cs typeface="Tw Cen MT"/>
            </a:endParaRPr>
          </a:p>
          <a:p>
            <a:pPr>
              <a:lnSpc>
                <a:spcPts val="1000"/>
              </a:lnSpc>
            </a:pPr>
            <a:endParaRPr sz="1000" dirty="0">
              <a:latin typeface="Tw Cen MT" panose="020B0602020104020603" pitchFamily="34" charset="0"/>
            </a:endParaRPr>
          </a:p>
          <a:p>
            <a:pPr>
              <a:lnSpc>
                <a:spcPts val="1000"/>
              </a:lnSpc>
            </a:pPr>
            <a:endParaRPr sz="1000" dirty="0">
              <a:latin typeface="Tw Cen MT" panose="020B0602020104020603" pitchFamily="34" charset="0"/>
            </a:endParaRPr>
          </a:p>
          <a:p>
            <a:pPr>
              <a:lnSpc>
                <a:spcPts val="1000"/>
              </a:lnSpc>
            </a:pPr>
            <a:endParaRPr sz="1000" dirty="0">
              <a:latin typeface="Tw Cen MT" panose="020B0602020104020603" pitchFamily="34" charset="0"/>
            </a:endParaRPr>
          </a:p>
        </p:txBody>
      </p:sp>
      <p:sp>
        <p:nvSpPr>
          <p:cNvPr id="4" name="object 4"/>
          <p:cNvSpPr txBox="1"/>
          <p:nvPr/>
        </p:nvSpPr>
        <p:spPr>
          <a:xfrm>
            <a:off x="535940" y="5982970"/>
            <a:ext cx="6504305" cy="290195"/>
          </a:xfrm>
          <a:prstGeom prst="rect">
            <a:avLst/>
          </a:prstGeom>
        </p:spPr>
        <p:txBody>
          <a:bodyPr vert="horz" wrap="square" lIns="0" tIns="0" rIns="0" bIns="0" rtlCol="0">
            <a:noAutofit/>
          </a:bodyPr>
          <a:lstStyle/>
          <a:p>
            <a:pPr marL="12700">
              <a:lnSpc>
                <a:spcPct val="100000"/>
              </a:lnSpc>
            </a:pPr>
            <a:r>
              <a:rPr sz="1800" i="1" dirty="0">
                <a:latin typeface="Tw Cen MT"/>
                <a:cs typeface="Tw Cen MT"/>
              </a:rPr>
              <a:t>Pw</a:t>
            </a:r>
            <a:r>
              <a:rPr sz="1800" i="1" spc="-125" dirty="0">
                <a:latin typeface="Tw Cen MT"/>
                <a:cs typeface="Tw Cen MT"/>
              </a:rPr>
              <a:t>C</a:t>
            </a:r>
            <a:r>
              <a:rPr sz="1800" i="1" spc="-5" dirty="0">
                <a:latin typeface="Tw Cen MT"/>
                <a:cs typeface="Tw Cen MT"/>
              </a:rPr>
              <a:t>, </a:t>
            </a:r>
            <a:r>
              <a:rPr sz="1800" i="1" spc="-20" dirty="0">
                <a:latin typeface="Tw Cen MT"/>
                <a:cs typeface="Tw Cen MT"/>
              </a:rPr>
              <a:t>M</a:t>
            </a:r>
            <a:r>
              <a:rPr sz="1800" i="1" spc="5" dirty="0">
                <a:latin typeface="Tw Cen MT"/>
                <a:cs typeface="Tw Cen MT"/>
              </a:rPr>
              <a:t>ill</a:t>
            </a:r>
            <a:r>
              <a:rPr sz="1800" i="1" spc="-15" dirty="0">
                <a:latin typeface="Tw Cen MT"/>
                <a:cs typeface="Tw Cen MT"/>
              </a:rPr>
              <a:t>e</a:t>
            </a:r>
            <a:r>
              <a:rPr sz="1800" i="1" spc="0" dirty="0">
                <a:latin typeface="Tw Cen MT"/>
                <a:cs typeface="Tw Cen MT"/>
              </a:rPr>
              <a:t>nn</a:t>
            </a:r>
            <a:r>
              <a:rPr sz="1800" i="1" spc="5" dirty="0">
                <a:latin typeface="Tw Cen MT"/>
                <a:cs typeface="Tw Cen MT"/>
              </a:rPr>
              <a:t>i</a:t>
            </a:r>
            <a:r>
              <a:rPr sz="1800" i="1" spc="0" dirty="0">
                <a:latin typeface="Tw Cen MT"/>
                <a:cs typeface="Tw Cen MT"/>
              </a:rPr>
              <a:t>a</a:t>
            </a:r>
            <a:r>
              <a:rPr sz="1800" i="1" spc="5" dirty="0">
                <a:latin typeface="Tw Cen MT"/>
                <a:cs typeface="Tw Cen MT"/>
              </a:rPr>
              <a:t>l</a:t>
            </a:r>
            <a:r>
              <a:rPr sz="1800" i="1" spc="0" dirty="0">
                <a:latin typeface="Tw Cen MT"/>
                <a:cs typeface="Tw Cen MT"/>
              </a:rPr>
              <a:t>s </a:t>
            </a:r>
            <a:r>
              <a:rPr sz="1800" i="1" spc="35" dirty="0">
                <a:latin typeface="Tw Cen MT"/>
                <a:cs typeface="Tw Cen MT"/>
              </a:rPr>
              <a:t>a</a:t>
            </a:r>
            <a:r>
              <a:rPr sz="1800" i="1" spc="-5" dirty="0">
                <a:latin typeface="Tw Cen MT"/>
                <a:cs typeface="Tw Cen MT"/>
              </a:rPr>
              <a:t>t wor</a:t>
            </a:r>
            <a:r>
              <a:rPr sz="1800" i="1" spc="-15" dirty="0">
                <a:latin typeface="Tw Cen MT"/>
                <a:cs typeface="Tw Cen MT"/>
              </a:rPr>
              <a:t>k</a:t>
            </a:r>
            <a:r>
              <a:rPr sz="1800" i="1" spc="-5" dirty="0">
                <a:latin typeface="Tw Cen MT"/>
                <a:cs typeface="Tw Cen MT"/>
              </a:rPr>
              <a:t>: </a:t>
            </a:r>
            <a:r>
              <a:rPr sz="1800" i="1" spc="-20" dirty="0">
                <a:latin typeface="Tw Cen MT"/>
                <a:cs typeface="Tw Cen MT"/>
              </a:rPr>
              <a:t>R</a:t>
            </a:r>
            <a:r>
              <a:rPr sz="1800" i="1" spc="-15" dirty="0">
                <a:latin typeface="Tw Cen MT"/>
                <a:cs typeface="Tw Cen MT"/>
              </a:rPr>
              <a:t>e</a:t>
            </a:r>
            <a:r>
              <a:rPr sz="1800" i="1" spc="0" dirty="0">
                <a:latin typeface="Tw Cen MT"/>
                <a:cs typeface="Tw Cen MT"/>
              </a:rPr>
              <a:t>shap</a:t>
            </a:r>
            <a:r>
              <a:rPr sz="1800" i="1" spc="5" dirty="0">
                <a:latin typeface="Tw Cen MT"/>
                <a:cs typeface="Tw Cen MT"/>
              </a:rPr>
              <a:t>i</a:t>
            </a:r>
            <a:r>
              <a:rPr sz="1800" i="1" spc="0" dirty="0">
                <a:latin typeface="Tw Cen MT"/>
                <a:cs typeface="Tw Cen MT"/>
              </a:rPr>
              <a:t>n</a:t>
            </a:r>
            <a:r>
              <a:rPr sz="1800" i="1" spc="-10" dirty="0">
                <a:latin typeface="Tw Cen MT"/>
                <a:cs typeface="Tw Cen MT"/>
              </a:rPr>
              <a:t>g</a:t>
            </a:r>
            <a:r>
              <a:rPr sz="1800" i="1" spc="-5" dirty="0">
                <a:latin typeface="Tw Cen MT"/>
                <a:cs typeface="Tw Cen MT"/>
              </a:rPr>
              <a:t> </a:t>
            </a:r>
            <a:r>
              <a:rPr sz="1800" i="1" spc="-10" dirty="0">
                <a:latin typeface="Tw Cen MT"/>
                <a:cs typeface="Tw Cen MT"/>
              </a:rPr>
              <a:t>t</a:t>
            </a:r>
            <a:r>
              <a:rPr sz="1800" i="1" spc="0" dirty="0">
                <a:latin typeface="Tw Cen MT"/>
                <a:cs typeface="Tw Cen MT"/>
              </a:rPr>
              <a:t>h</a:t>
            </a:r>
            <a:r>
              <a:rPr sz="1800" i="1" spc="-10" dirty="0">
                <a:latin typeface="Tw Cen MT"/>
                <a:cs typeface="Tw Cen MT"/>
              </a:rPr>
              <a:t>e wor</a:t>
            </a:r>
            <a:r>
              <a:rPr sz="1800" i="1" spc="-15" dirty="0">
                <a:latin typeface="Tw Cen MT"/>
                <a:cs typeface="Tw Cen MT"/>
              </a:rPr>
              <a:t>k</a:t>
            </a:r>
            <a:r>
              <a:rPr sz="1800" i="1" spc="0" dirty="0">
                <a:latin typeface="Tw Cen MT"/>
                <a:cs typeface="Tw Cen MT"/>
              </a:rPr>
              <a:t>p</a:t>
            </a:r>
            <a:r>
              <a:rPr sz="1800" i="1" spc="5" dirty="0">
                <a:latin typeface="Tw Cen MT"/>
                <a:cs typeface="Tw Cen MT"/>
              </a:rPr>
              <a:t>l</a:t>
            </a:r>
            <a:r>
              <a:rPr sz="1800" i="1" spc="-10" dirty="0">
                <a:latin typeface="Tw Cen MT"/>
                <a:cs typeface="Tw Cen MT"/>
              </a:rPr>
              <a:t>a</a:t>
            </a:r>
            <a:r>
              <a:rPr sz="1800" i="1" spc="-20" dirty="0">
                <a:latin typeface="Tw Cen MT"/>
                <a:cs typeface="Tw Cen MT"/>
              </a:rPr>
              <a:t>c</a:t>
            </a:r>
            <a:r>
              <a:rPr sz="1800" i="1" spc="-120" dirty="0">
                <a:latin typeface="Tw Cen MT"/>
                <a:cs typeface="Tw Cen MT"/>
              </a:rPr>
              <a:t>e</a:t>
            </a:r>
            <a:r>
              <a:rPr sz="1800" i="1" spc="-5" dirty="0">
                <a:latin typeface="Tw Cen MT"/>
                <a:cs typeface="Tw Cen MT"/>
              </a:rPr>
              <a:t>, </a:t>
            </a:r>
            <a:r>
              <a:rPr sz="1800" i="1" u="heavy" spc="-5" dirty="0">
                <a:solidFill>
                  <a:srgbClr val="F05133"/>
                </a:solidFill>
                <a:latin typeface="Tw Cen MT"/>
                <a:cs typeface="Tw Cen MT"/>
                <a:hlinkClick r:id="rId3"/>
              </a:rPr>
              <a:t>ww</a:t>
            </a:r>
            <a:r>
              <a:rPr sz="1800" i="1" u="heavy" spc="-75" dirty="0">
                <a:solidFill>
                  <a:srgbClr val="F05133"/>
                </a:solidFill>
                <a:latin typeface="Tw Cen MT"/>
                <a:cs typeface="Tw Cen MT"/>
                <a:hlinkClick r:id="rId3"/>
              </a:rPr>
              <a:t>w</a:t>
            </a:r>
            <a:r>
              <a:rPr sz="1800" i="1" u="heavy" spc="5" dirty="0">
                <a:solidFill>
                  <a:srgbClr val="F05133"/>
                </a:solidFill>
                <a:latin typeface="Tw Cen MT"/>
                <a:cs typeface="Tw Cen MT"/>
                <a:hlinkClick r:id="rId3"/>
              </a:rPr>
              <a:t>.</a:t>
            </a:r>
            <a:r>
              <a:rPr sz="1800" i="1" u="heavy" spc="0" dirty="0">
                <a:solidFill>
                  <a:srgbClr val="F05133"/>
                </a:solidFill>
                <a:latin typeface="Tw Cen MT"/>
                <a:cs typeface="Tw Cen MT"/>
                <a:hlinkClick r:id="rId3"/>
              </a:rPr>
              <a:t>p</a:t>
            </a:r>
            <a:r>
              <a:rPr sz="1800" i="1" u="heavy" spc="-20" dirty="0">
                <a:solidFill>
                  <a:srgbClr val="F05133"/>
                </a:solidFill>
                <a:latin typeface="Tw Cen MT"/>
                <a:cs typeface="Tw Cen MT"/>
                <a:hlinkClick r:id="rId3"/>
              </a:rPr>
              <a:t>wc</a:t>
            </a:r>
            <a:r>
              <a:rPr sz="1800" i="1" u="heavy" spc="5" dirty="0">
                <a:solidFill>
                  <a:srgbClr val="F05133"/>
                </a:solidFill>
                <a:latin typeface="Tw Cen MT"/>
                <a:cs typeface="Tw Cen MT"/>
                <a:hlinkClick r:id="rId3"/>
              </a:rPr>
              <a:t>.</a:t>
            </a:r>
            <a:r>
              <a:rPr sz="1800" i="1" u="heavy" spc="-20" dirty="0">
                <a:solidFill>
                  <a:srgbClr val="F05133"/>
                </a:solidFill>
                <a:latin typeface="Tw Cen MT"/>
                <a:cs typeface="Tw Cen MT"/>
                <a:hlinkClick r:id="rId3"/>
              </a:rPr>
              <a:t>c</a:t>
            </a:r>
            <a:r>
              <a:rPr sz="1800" i="1" u="heavy" spc="0" dirty="0">
                <a:solidFill>
                  <a:srgbClr val="F05133"/>
                </a:solidFill>
                <a:latin typeface="Tw Cen MT"/>
                <a:cs typeface="Tw Cen MT"/>
                <a:hlinkClick r:id="rId3"/>
              </a:rPr>
              <a:t>om</a:t>
            </a:r>
            <a:r>
              <a:rPr sz="1800" i="1" u="heavy" spc="-10" dirty="0">
                <a:solidFill>
                  <a:srgbClr val="F05133"/>
                </a:solidFill>
                <a:latin typeface="Tw Cen MT"/>
                <a:cs typeface="Tw Cen MT"/>
                <a:hlinkClick r:id="rId3"/>
              </a:rPr>
              <a:t>/p</a:t>
            </a:r>
            <a:r>
              <a:rPr sz="1800" i="1" u="heavy" spc="-15" dirty="0">
                <a:solidFill>
                  <a:srgbClr val="F05133"/>
                </a:solidFill>
                <a:latin typeface="Tw Cen MT"/>
                <a:cs typeface="Tw Cen MT"/>
                <a:hlinkClick r:id="rId3"/>
              </a:rPr>
              <a:t>e</a:t>
            </a:r>
            <a:r>
              <a:rPr sz="1800" i="1" u="heavy" spc="0" dirty="0">
                <a:solidFill>
                  <a:srgbClr val="F05133"/>
                </a:solidFill>
                <a:latin typeface="Tw Cen MT"/>
                <a:cs typeface="Tw Cen MT"/>
                <a:hlinkClick r:id="rId3"/>
              </a:rPr>
              <a:t>op</a:t>
            </a:r>
            <a:r>
              <a:rPr sz="1800" i="1" u="heavy" spc="5" dirty="0">
                <a:solidFill>
                  <a:srgbClr val="F05133"/>
                </a:solidFill>
                <a:latin typeface="Tw Cen MT"/>
                <a:cs typeface="Tw Cen MT"/>
                <a:hlinkClick r:id="rId3"/>
              </a:rPr>
              <a:t>l</a:t>
            </a:r>
            <a:r>
              <a:rPr sz="1800" i="1" u="heavy" spc="-10" dirty="0">
                <a:solidFill>
                  <a:srgbClr val="F05133"/>
                </a:solidFill>
                <a:latin typeface="Tw Cen MT"/>
                <a:cs typeface="Tw Cen MT"/>
                <a:hlinkClick r:id="rId3"/>
              </a:rPr>
              <a:t>e</a:t>
            </a:r>
            <a:endParaRPr sz="1800">
              <a:latin typeface="Tw Cen MT"/>
              <a:cs typeface="Tw Cen MT"/>
            </a:endParaRPr>
          </a:p>
        </p:txBody>
      </p:sp>
    </p:spTree>
    <p:extLst>
      <p:ext uri="{BB962C8B-B14F-4D97-AF65-F5344CB8AC3E}">
        <p14:creationId xmlns:p14="http://schemas.microsoft.com/office/powerpoint/2010/main" val="12715474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17729" rIns="0" bIns="0" rtlCol="0">
            <a:noAutofit/>
          </a:bodyPr>
          <a:lstStyle/>
          <a:p>
            <a:pPr marL="12700">
              <a:lnSpc>
                <a:spcPct val="100000"/>
              </a:lnSpc>
            </a:pPr>
            <a:r>
              <a:rPr sz="3200" b="1" spc="-20" dirty="0">
                <a:solidFill>
                  <a:srgbClr val="F05133"/>
                </a:solidFill>
                <a:latin typeface="Tw Cen MT"/>
                <a:cs typeface="Tw Cen MT"/>
              </a:rPr>
              <a:t>Encou</a:t>
            </a:r>
            <a:r>
              <a:rPr sz="3200" b="1" spc="15" dirty="0">
                <a:solidFill>
                  <a:srgbClr val="F05133"/>
                </a:solidFill>
                <a:latin typeface="Tw Cen MT"/>
                <a:cs typeface="Tw Cen MT"/>
              </a:rPr>
              <a:t>r</a:t>
            </a:r>
            <a:r>
              <a:rPr sz="3200" b="1" spc="40" dirty="0">
                <a:solidFill>
                  <a:srgbClr val="F05133"/>
                </a:solidFill>
                <a:latin typeface="Tw Cen MT"/>
                <a:cs typeface="Tw Cen MT"/>
              </a:rPr>
              <a:t>a</a:t>
            </a:r>
            <a:r>
              <a:rPr sz="3200" b="1" spc="-25" dirty="0">
                <a:solidFill>
                  <a:srgbClr val="F05133"/>
                </a:solidFill>
                <a:latin typeface="Tw Cen MT"/>
                <a:cs typeface="Tw Cen MT"/>
              </a:rPr>
              <a:t>g</a:t>
            </a:r>
            <a:r>
              <a:rPr sz="3200" b="1" spc="0" dirty="0">
                <a:solidFill>
                  <a:srgbClr val="F05133"/>
                </a:solidFill>
                <a:latin typeface="Tw Cen MT"/>
                <a:cs typeface="Tw Cen MT"/>
              </a:rPr>
              <a:t>e </a:t>
            </a:r>
            <a:r>
              <a:rPr sz="3200" b="1" spc="-5" dirty="0">
                <a:solidFill>
                  <a:srgbClr val="F05133"/>
                </a:solidFill>
                <a:latin typeface="Tw Cen MT"/>
                <a:cs typeface="Tw Cen MT"/>
              </a:rPr>
              <a:t>C</a:t>
            </a:r>
            <a:r>
              <a:rPr sz="3200" b="1" spc="-25" dirty="0">
                <a:solidFill>
                  <a:srgbClr val="F05133"/>
                </a:solidFill>
                <a:latin typeface="Tw Cen MT"/>
                <a:cs typeface="Tw Cen MT"/>
              </a:rPr>
              <a:t>a</a:t>
            </a:r>
            <a:r>
              <a:rPr sz="3200" b="1" spc="50" dirty="0">
                <a:solidFill>
                  <a:srgbClr val="F05133"/>
                </a:solidFill>
                <a:latin typeface="Tw Cen MT"/>
                <a:cs typeface="Tw Cen MT"/>
              </a:rPr>
              <a:t>r</a:t>
            </a:r>
            <a:r>
              <a:rPr sz="3200" b="1" spc="-15" dirty="0">
                <a:solidFill>
                  <a:srgbClr val="F05133"/>
                </a:solidFill>
                <a:latin typeface="Tw Cen MT"/>
                <a:cs typeface="Tw Cen MT"/>
              </a:rPr>
              <a:t>eer</a:t>
            </a:r>
            <a:r>
              <a:rPr sz="3200" b="1" spc="-5" dirty="0">
                <a:solidFill>
                  <a:srgbClr val="F05133"/>
                </a:solidFill>
                <a:latin typeface="Tw Cen MT"/>
                <a:cs typeface="Tw Cen MT"/>
              </a:rPr>
              <a:t> </a:t>
            </a:r>
            <a:r>
              <a:rPr sz="3200" b="1" spc="-15" dirty="0">
                <a:solidFill>
                  <a:srgbClr val="F05133"/>
                </a:solidFill>
                <a:latin typeface="Tw Cen MT"/>
                <a:cs typeface="Tw Cen MT"/>
              </a:rPr>
              <a:t>Thinking</a:t>
            </a:r>
            <a:endParaRPr sz="3200">
              <a:latin typeface="Tw Cen MT"/>
              <a:cs typeface="Tw Cen MT"/>
            </a:endParaRPr>
          </a:p>
        </p:txBody>
      </p:sp>
      <p:sp>
        <p:nvSpPr>
          <p:cNvPr id="4" name="object 4"/>
          <p:cNvSpPr txBox="1">
            <a:spLocks noGrp="1"/>
          </p:cNvSpPr>
          <p:nvPr>
            <p:ph type="ftr" sz="quarter" idx="4294967295"/>
          </p:nvPr>
        </p:nvSpPr>
        <p:spPr>
          <a:xfrm>
            <a:off x="458524" y="6483116"/>
            <a:ext cx="1153953" cy="118463"/>
          </a:xfrm>
          <a:prstGeom prst="rect">
            <a:avLst/>
          </a:prstGeom>
        </p:spPr>
        <p:txBody>
          <a:bodyPr vert="horz" wrap="square" lIns="0" tIns="0" rIns="0" bIns="0" rtlCol="0">
            <a:noAutofit/>
          </a:bodyPr>
          <a:lstStyle/>
          <a:p>
            <a:pPr marL="12700">
              <a:lnSpc>
                <a:spcPct val="100000"/>
              </a:lnSpc>
            </a:pPr>
            <a:r>
              <a:rPr sz="900" spc="0" dirty="0">
                <a:latin typeface="Tw Cen MT"/>
                <a:cs typeface="Tw Cen MT"/>
              </a:rPr>
              <a:t>The </a:t>
            </a:r>
            <a:r>
              <a:rPr sz="900" spc="-10" dirty="0">
                <a:latin typeface="Tw Cen MT"/>
                <a:cs typeface="Tw Cen MT"/>
              </a:rPr>
              <a:t>U</a:t>
            </a:r>
            <a:r>
              <a:rPr sz="900" spc="0" dirty="0">
                <a:latin typeface="Tw Cen MT"/>
                <a:cs typeface="Tw Cen MT"/>
              </a:rPr>
              <a:t>niversity of </a:t>
            </a:r>
            <a:r>
              <a:rPr sz="900" spc="-5" dirty="0">
                <a:latin typeface="Tw Cen MT"/>
                <a:cs typeface="Tw Cen MT"/>
              </a:rPr>
              <a:t>Syd</a:t>
            </a:r>
            <a:r>
              <a:rPr sz="900" spc="0" dirty="0">
                <a:latin typeface="Tw Cen MT"/>
                <a:cs typeface="Tw Cen MT"/>
              </a:rPr>
              <a:t>ney</a:t>
            </a:r>
            <a:endParaRPr sz="900">
              <a:latin typeface="Tw Cen MT"/>
              <a:cs typeface="Tw Cen MT"/>
            </a:endParaRPr>
          </a:p>
        </p:txBody>
      </p:sp>
      <p:sp>
        <p:nvSpPr>
          <p:cNvPr id="5" name="object 5"/>
          <p:cNvSpPr txBox="1">
            <a:spLocks noGrp="1"/>
          </p:cNvSpPr>
          <p:nvPr>
            <p:ph type="sldNum" sz="quarter" idx="4294967295"/>
          </p:nvPr>
        </p:nvSpPr>
        <p:spPr>
          <a:xfrm>
            <a:off x="8261779" y="6470416"/>
            <a:ext cx="436888" cy="134145"/>
          </a:xfrm>
          <a:prstGeom prst="rect">
            <a:avLst/>
          </a:prstGeom>
        </p:spPr>
        <p:txBody>
          <a:bodyPr vert="horz" wrap="square" lIns="0" tIns="0" rIns="0" bIns="0" rtlCol="0">
            <a:noAutofit/>
          </a:bodyPr>
          <a:lstStyle/>
          <a:p>
            <a:pPr marL="12700">
              <a:lnSpc>
                <a:spcPct val="100000"/>
              </a:lnSpc>
            </a:pPr>
            <a:r>
              <a:rPr sz="900" spc="-5" dirty="0">
                <a:latin typeface="Tw Cen MT"/>
                <a:cs typeface="Tw Cen MT"/>
              </a:rPr>
              <a:t>Page 32</a:t>
            </a:r>
            <a:endParaRPr sz="900">
              <a:latin typeface="Tw Cen MT"/>
              <a:cs typeface="Tw Cen MT"/>
            </a:endParaRPr>
          </a:p>
        </p:txBody>
      </p:sp>
      <p:sp>
        <p:nvSpPr>
          <p:cNvPr id="3" name="object 3"/>
          <p:cNvSpPr txBox="1"/>
          <p:nvPr/>
        </p:nvSpPr>
        <p:spPr>
          <a:xfrm>
            <a:off x="633412" y="1301940"/>
            <a:ext cx="5932805" cy="4150995"/>
          </a:xfrm>
          <a:prstGeom prst="rect">
            <a:avLst/>
          </a:prstGeom>
        </p:spPr>
        <p:txBody>
          <a:bodyPr vert="horz" wrap="square" lIns="0" tIns="0" rIns="0" bIns="0" rtlCol="0">
            <a:noAutofit/>
          </a:bodyPr>
          <a:lstStyle/>
          <a:p>
            <a:pPr marL="298450" indent="-285750">
              <a:lnSpc>
                <a:spcPct val="100000"/>
              </a:lnSpc>
              <a:buClr>
                <a:srgbClr val="F05133"/>
              </a:buClr>
              <a:buFont typeface="Arial"/>
              <a:buChar char="•"/>
              <a:tabLst>
                <a:tab pos="297815" algn="l"/>
              </a:tabLst>
            </a:pPr>
            <a:r>
              <a:rPr sz="1800" spc="-35" dirty="0">
                <a:latin typeface="Tw Cen MT"/>
                <a:cs typeface="Tw Cen MT"/>
              </a:rPr>
              <a:t>J</a:t>
            </a:r>
            <a:r>
              <a:rPr sz="1800" spc="0" dirty="0">
                <a:latin typeface="Tw Cen MT"/>
                <a:cs typeface="Tw Cen MT"/>
              </a:rPr>
              <a:t>o</a:t>
            </a:r>
            <a:r>
              <a:rPr sz="1800" spc="5" dirty="0">
                <a:latin typeface="Tw Cen MT"/>
                <a:cs typeface="Tw Cen MT"/>
              </a:rPr>
              <a:t>i</a:t>
            </a:r>
            <a:r>
              <a:rPr sz="1800" spc="-10" dirty="0">
                <a:latin typeface="Tw Cen MT"/>
                <a:cs typeface="Tw Cen MT"/>
              </a:rPr>
              <a:t>n </a:t>
            </a:r>
            <a:r>
              <a:rPr sz="1800" spc="-20" dirty="0">
                <a:latin typeface="Tw Cen MT"/>
                <a:cs typeface="Tw Cen MT"/>
              </a:rPr>
              <a:t>ca</a:t>
            </a:r>
            <a:r>
              <a:rPr sz="1800" spc="-15" dirty="0">
                <a:latin typeface="Tw Cen MT"/>
                <a:cs typeface="Tw Cen MT"/>
              </a:rPr>
              <a:t>m</a:t>
            </a:r>
            <a:r>
              <a:rPr sz="1800" spc="-20" dirty="0">
                <a:latin typeface="Tw Cen MT"/>
                <a:cs typeface="Tw Cen MT"/>
              </a:rPr>
              <a:t>p</a:t>
            </a:r>
            <a:r>
              <a:rPr sz="1800" spc="-10" dirty="0">
                <a:latin typeface="Tw Cen MT"/>
                <a:cs typeface="Tw Cen MT"/>
              </a:rPr>
              <a:t>u</a:t>
            </a:r>
            <a:r>
              <a:rPr sz="1800" spc="-5" dirty="0">
                <a:latin typeface="Tw Cen MT"/>
                <a:cs typeface="Tw Cen MT"/>
              </a:rPr>
              <a:t>s</a:t>
            </a:r>
            <a:r>
              <a:rPr sz="1800" spc="0" dirty="0">
                <a:latin typeface="Tw Cen MT"/>
                <a:cs typeface="Tw Cen MT"/>
              </a:rPr>
              <a:t>-</a:t>
            </a:r>
            <a:r>
              <a:rPr sz="1800" spc="-20" dirty="0">
                <a:latin typeface="Tw Cen MT"/>
                <a:cs typeface="Tw Cen MT"/>
              </a:rPr>
              <a:t>ba</a:t>
            </a:r>
            <a:r>
              <a:rPr sz="1800" spc="0" dirty="0">
                <a:latin typeface="Tw Cen MT"/>
                <a:cs typeface="Tw Cen MT"/>
              </a:rPr>
              <a:t>s</a:t>
            </a:r>
            <a:r>
              <a:rPr sz="1800" spc="-10" dirty="0">
                <a:latin typeface="Tw Cen MT"/>
                <a:cs typeface="Tw Cen MT"/>
              </a:rPr>
              <a:t>ed</a:t>
            </a:r>
            <a:r>
              <a:rPr sz="1800" spc="-5" dirty="0">
                <a:latin typeface="Tw Cen MT"/>
                <a:cs typeface="Tw Cen MT"/>
              </a:rPr>
              <a:t> </a:t>
            </a:r>
            <a:r>
              <a:rPr sz="1800" spc="-20" dirty="0">
                <a:latin typeface="Tw Cen MT"/>
                <a:cs typeface="Tw Cen MT"/>
              </a:rPr>
              <a:t>c</a:t>
            </a:r>
            <a:r>
              <a:rPr sz="1800" spc="5" dirty="0">
                <a:latin typeface="Tw Cen MT"/>
                <a:cs typeface="Tw Cen MT"/>
              </a:rPr>
              <a:t>l</a:t>
            </a:r>
            <a:r>
              <a:rPr sz="1800" spc="-15" dirty="0">
                <a:latin typeface="Tw Cen MT"/>
                <a:cs typeface="Tw Cen MT"/>
              </a:rPr>
              <a:t>u</a:t>
            </a:r>
            <a:r>
              <a:rPr sz="1800" spc="-20" dirty="0">
                <a:latin typeface="Tw Cen MT"/>
                <a:cs typeface="Tw Cen MT"/>
              </a:rPr>
              <a:t>b</a:t>
            </a:r>
            <a:r>
              <a:rPr sz="1800" spc="0" dirty="0">
                <a:latin typeface="Tw Cen MT"/>
                <a:cs typeface="Tw Cen MT"/>
              </a:rPr>
              <a:t>s </a:t>
            </a:r>
            <a:r>
              <a:rPr sz="1800" spc="-20" dirty="0">
                <a:latin typeface="Tw Cen MT"/>
                <a:cs typeface="Tw Cen MT"/>
              </a:rPr>
              <a:t>a</a:t>
            </a:r>
            <a:r>
              <a:rPr sz="1800" spc="-15" dirty="0">
                <a:latin typeface="Tw Cen MT"/>
                <a:cs typeface="Tw Cen MT"/>
              </a:rPr>
              <a:t>n</a:t>
            </a:r>
            <a:r>
              <a:rPr sz="1800" spc="-10" dirty="0">
                <a:latin typeface="Tw Cen MT"/>
                <a:cs typeface="Tw Cen MT"/>
              </a:rPr>
              <a:t>d</a:t>
            </a:r>
            <a:r>
              <a:rPr sz="1800" spc="-5" dirty="0">
                <a:latin typeface="Tw Cen MT"/>
                <a:cs typeface="Tw Cen MT"/>
              </a:rPr>
              <a:t> </a:t>
            </a:r>
            <a:r>
              <a:rPr sz="1800" spc="0" dirty="0">
                <a:latin typeface="Tw Cen MT"/>
                <a:cs typeface="Tw Cen MT"/>
              </a:rPr>
              <a:t>s</a:t>
            </a:r>
            <a:r>
              <a:rPr sz="1800" spc="-10" dirty="0">
                <a:latin typeface="Tw Cen MT"/>
                <a:cs typeface="Tw Cen MT"/>
              </a:rPr>
              <a:t>o</a:t>
            </a:r>
            <a:r>
              <a:rPr sz="1800" spc="-20" dirty="0">
                <a:latin typeface="Tw Cen MT"/>
                <a:cs typeface="Tw Cen MT"/>
              </a:rPr>
              <a:t>c</a:t>
            </a:r>
            <a:r>
              <a:rPr sz="1800" spc="5" dirty="0">
                <a:latin typeface="Tw Cen MT"/>
                <a:cs typeface="Tw Cen MT"/>
              </a:rPr>
              <a:t>i</a:t>
            </a:r>
            <a:r>
              <a:rPr sz="1800" spc="-10" dirty="0">
                <a:latin typeface="Tw Cen MT"/>
                <a:cs typeface="Tw Cen MT"/>
              </a:rPr>
              <a:t>et</a:t>
            </a:r>
            <a:r>
              <a:rPr sz="1800" spc="5" dirty="0">
                <a:latin typeface="Tw Cen MT"/>
                <a:cs typeface="Tw Cen MT"/>
              </a:rPr>
              <a:t>i</a:t>
            </a:r>
            <a:r>
              <a:rPr sz="1800" spc="0" dirty="0">
                <a:latin typeface="Tw Cen MT"/>
                <a:cs typeface="Tw Cen MT"/>
              </a:rPr>
              <a:t>es</a:t>
            </a:r>
            <a:endParaRPr sz="1800">
              <a:latin typeface="Tw Cen MT"/>
              <a:cs typeface="Tw Cen MT"/>
            </a:endParaRPr>
          </a:p>
          <a:p>
            <a:pPr>
              <a:lnSpc>
                <a:spcPts val="1200"/>
              </a:lnSpc>
              <a:spcBef>
                <a:spcPts val="40"/>
              </a:spcBef>
              <a:buClr>
                <a:srgbClr val="F05133"/>
              </a:buClr>
              <a:buFont typeface="Arial"/>
              <a:buChar char="•"/>
            </a:pPr>
            <a:endParaRPr sz="1200"/>
          </a:p>
          <a:p>
            <a:pPr marL="298450" indent="-285750">
              <a:lnSpc>
                <a:spcPct val="100000"/>
              </a:lnSpc>
              <a:buClr>
                <a:srgbClr val="F05133"/>
              </a:buClr>
              <a:buFont typeface="Arial"/>
              <a:buChar char="•"/>
              <a:tabLst>
                <a:tab pos="297815" algn="l"/>
              </a:tabLst>
            </a:pPr>
            <a:r>
              <a:rPr sz="1800" spc="-35" dirty="0">
                <a:latin typeface="Tw Cen MT"/>
                <a:cs typeface="Tw Cen MT"/>
              </a:rPr>
              <a:t>J</a:t>
            </a:r>
            <a:r>
              <a:rPr sz="1800" spc="0" dirty="0">
                <a:latin typeface="Tw Cen MT"/>
                <a:cs typeface="Tw Cen MT"/>
              </a:rPr>
              <a:t>o</a:t>
            </a:r>
            <a:r>
              <a:rPr sz="1800" spc="5" dirty="0">
                <a:latin typeface="Tw Cen MT"/>
                <a:cs typeface="Tw Cen MT"/>
              </a:rPr>
              <a:t>i</a:t>
            </a:r>
            <a:r>
              <a:rPr sz="1800" spc="-10" dirty="0">
                <a:latin typeface="Tw Cen MT"/>
                <a:cs typeface="Tw Cen MT"/>
              </a:rPr>
              <a:t>n </a:t>
            </a:r>
            <a:r>
              <a:rPr sz="1800" spc="5" dirty="0">
                <a:latin typeface="Tw Cen MT"/>
                <a:cs typeface="Tw Cen MT"/>
              </a:rPr>
              <a:t>i</a:t>
            </a:r>
            <a:r>
              <a:rPr sz="1800" spc="-15" dirty="0">
                <a:latin typeface="Tw Cen MT"/>
                <a:cs typeface="Tw Cen MT"/>
              </a:rPr>
              <a:t>n</a:t>
            </a:r>
            <a:r>
              <a:rPr sz="1800" spc="-20" dirty="0">
                <a:latin typeface="Tw Cen MT"/>
                <a:cs typeface="Tw Cen MT"/>
              </a:rPr>
              <a:t>d</a:t>
            </a:r>
            <a:r>
              <a:rPr sz="1800" spc="-15" dirty="0">
                <a:latin typeface="Tw Cen MT"/>
                <a:cs typeface="Tw Cen MT"/>
              </a:rPr>
              <a:t>u</a:t>
            </a:r>
            <a:r>
              <a:rPr sz="1800" spc="0" dirty="0">
                <a:latin typeface="Tw Cen MT"/>
                <a:cs typeface="Tw Cen MT"/>
              </a:rPr>
              <a:t>s</a:t>
            </a:r>
            <a:r>
              <a:rPr sz="1800" spc="-10" dirty="0">
                <a:latin typeface="Tw Cen MT"/>
                <a:cs typeface="Tw Cen MT"/>
              </a:rPr>
              <a:t>t</a:t>
            </a:r>
            <a:r>
              <a:rPr sz="1800" spc="0" dirty="0">
                <a:latin typeface="Tw Cen MT"/>
                <a:cs typeface="Tw Cen MT"/>
              </a:rPr>
              <a:t>ry </a:t>
            </a:r>
            <a:r>
              <a:rPr sz="1800" spc="-20" dirty="0">
                <a:latin typeface="Tw Cen MT"/>
                <a:cs typeface="Tw Cen MT"/>
              </a:rPr>
              <a:t>b</a:t>
            </a:r>
            <a:r>
              <a:rPr sz="1800" spc="-10" dirty="0">
                <a:latin typeface="Tw Cen MT"/>
                <a:cs typeface="Tw Cen MT"/>
              </a:rPr>
              <a:t>o</a:t>
            </a:r>
            <a:r>
              <a:rPr sz="1800" spc="-20" dirty="0">
                <a:latin typeface="Tw Cen MT"/>
                <a:cs typeface="Tw Cen MT"/>
              </a:rPr>
              <a:t>d</a:t>
            </a:r>
            <a:r>
              <a:rPr sz="1800" spc="5" dirty="0">
                <a:latin typeface="Tw Cen MT"/>
                <a:cs typeface="Tw Cen MT"/>
              </a:rPr>
              <a:t>i</a:t>
            </a:r>
            <a:r>
              <a:rPr sz="1800" spc="0" dirty="0">
                <a:latin typeface="Tw Cen MT"/>
                <a:cs typeface="Tw Cen MT"/>
              </a:rPr>
              <a:t>e</a:t>
            </a:r>
            <a:r>
              <a:rPr sz="1800" spc="-40" dirty="0">
                <a:latin typeface="Tw Cen MT"/>
                <a:cs typeface="Tw Cen MT"/>
              </a:rPr>
              <a:t>s</a:t>
            </a:r>
            <a:r>
              <a:rPr sz="1800" spc="0" dirty="0">
                <a:latin typeface="Tw Cen MT"/>
                <a:cs typeface="Tw Cen MT"/>
              </a:rPr>
              <a:t>,</a:t>
            </a:r>
            <a:r>
              <a:rPr sz="1800" spc="5" dirty="0">
                <a:latin typeface="Tw Cen MT"/>
                <a:cs typeface="Tw Cen MT"/>
              </a:rPr>
              <a:t> </a:t>
            </a:r>
            <a:r>
              <a:rPr sz="1800" spc="-20" dirty="0">
                <a:latin typeface="Tw Cen MT"/>
                <a:cs typeface="Tw Cen MT"/>
              </a:rPr>
              <a:t>p</a:t>
            </a:r>
            <a:r>
              <a:rPr sz="1800" spc="-40" dirty="0">
                <a:latin typeface="Tw Cen MT"/>
                <a:cs typeface="Tw Cen MT"/>
              </a:rPr>
              <a:t>r</a:t>
            </a:r>
            <a:r>
              <a:rPr sz="1800" spc="0" dirty="0">
                <a:latin typeface="Tw Cen MT"/>
                <a:cs typeface="Tw Cen MT"/>
              </a:rPr>
              <a:t>ofess</a:t>
            </a:r>
            <a:r>
              <a:rPr sz="1800" spc="5" dirty="0">
                <a:latin typeface="Tw Cen MT"/>
                <a:cs typeface="Tw Cen MT"/>
              </a:rPr>
              <a:t>i</a:t>
            </a:r>
            <a:r>
              <a:rPr sz="1800" spc="-10" dirty="0">
                <a:latin typeface="Tw Cen MT"/>
                <a:cs typeface="Tw Cen MT"/>
              </a:rPr>
              <a:t>o</a:t>
            </a:r>
            <a:r>
              <a:rPr sz="1800" spc="-15" dirty="0">
                <a:latin typeface="Tw Cen MT"/>
                <a:cs typeface="Tw Cen MT"/>
              </a:rPr>
              <a:t>n</a:t>
            </a:r>
            <a:r>
              <a:rPr sz="1800" spc="-20" dirty="0">
                <a:latin typeface="Tw Cen MT"/>
                <a:cs typeface="Tw Cen MT"/>
              </a:rPr>
              <a:t>a</a:t>
            </a:r>
            <a:r>
              <a:rPr sz="1800" spc="0" dirty="0">
                <a:latin typeface="Tw Cen MT"/>
                <a:cs typeface="Tw Cen MT"/>
              </a:rPr>
              <a:t>l</a:t>
            </a:r>
            <a:r>
              <a:rPr sz="1800" spc="5" dirty="0">
                <a:latin typeface="Tw Cen MT"/>
                <a:cs typeface="Tw Cen MT"/>
              </a:rPr>
              <a:t> </a:t>
            </a:r>
            <a:r>
              <a:rPr sz="1800" spc="0" dirty="0">
                <a:latin typeface="Tw Cen MT"/>
                <a:cs typeface="Tw Cen MT"/>
              </a:rPr>
              <a:t>or</a:t>
            </a:r>
            <a:r>
              <a:rPr sz="1800" spc="-55" dirty="0">
                <a:latin typeface="Tw Cen MT"/>
                <a:cs typeface="Tw Cen MT"/>
              </a:rPr>
              <a:t>g</a:t>
            </a:r>
            <a:r>
              <a:rPr sz="1800" spc="-20" dirty="0">
                <a:latin typeface="Tw Cen MT"/>
                <a:cs typeface="Tw Cen MT"/>
              </a:rPr>
              <a:t>a</a:t>
            </a:r>
            <a:r>
              <a:rPr sz="1800" spc="-15" dirty="0">
                <a:latin typeface="Tw Cen MT"/>
                <a:cs typeface="Tw Cen MT"/>
              </a:rPr>
              <a:t>n</a:t>
            </a:r>
            <a:r>
              <a:rPr sz="1800" spc="5" dirty="0">
                <a:latin typeface="Tw Cen MT"/>
                <a:cs typeface="Tw Cen MT"/>
              </a:rPr>
              <a:t>i</a:t>
            </a:r>
            <a:r>
              <a:rPr sz="1800" spc="0" dirty="0">
                <a:latin typeface="Tw Cen MT"/>
                <a:cs typeface="Tw Cen MT"/>
              </a:rPr>
              <a:t>s</a:t>
            </a:r>
            <a:r>
              <a:rPr sz="1800" spc="-20" dirty="0">
                <a:latin typeface="Tw Cen MT"/>
                <a:cs typeface="Tw Cen MT"/>
              </a:rPr>
              <a:t>a</a:t>
            </a:r>
            <a:r>
              <a:rPr sz="1800" spc="-10" dirty="0">
                <a:latin typeface="Tw Cen MT"/>
                <a:cs typeface="Tw Cen MT"/>
              </a:rPr>
              <a:t>t</a:t>
            </a:r>
            <a:r>
              <a:rPr sz="1800" spc="5" dirty="0">
                <a:latin typeface="Tw Cen MT"/>
                <a:cs typeface="Tw Cen MT"/>
              </a:rPr>
              <a:t>i</a:t>
            </a:r>
            <a:r>
              <a:rPr sz="1800" spc="-10" dirty="0">
                <a:latin typeface="Tw Cen MT"/>
                <a:cs typeface="Tw Cen MT"/>
              </a:rPr>
              <a:t>o</a:t>
            </a:r>
            <a:r>
              <a:rPr sz="1800" spc="-15" dirty="0">
                <a:latin typeface="Tw Cen MT"/>
                <a:cs typeface="Tw Cen MT"/>
              </a:rPr>
              <a:t>n</a:t>
            </a:r>
            <a:r>
              <a:rPr sz="1800" spc="0" dirty="0">
                <a:latin typeface="Tw Cen MT"/>
                <a:cs typeface="Tw Cen MT"/>
              </a:rPr>
              <a:t>s</a:t>
            </a:r>
            <a:endParaRPr sz="1800">
              <a:latin typeface="Tw Cen MT"/>
              <a:cs typeface="Tw Cen MT"/>
            </a:endParaRPr>
          </a:p>
          <a:p>
            <a:pPr>
              <a:lnSpc>
                <a:spcPts val="1200"/>
              </a:lnSpc>
              <a:spcBef>
                <a:spcPts val="7"/>
              </a:spcBef>
              <a:buClr>
                <a:srgbClr val="F05133"/>
              </a:buClr>
              <a:buFont typeface="Arial"/>
              <a:buChar char="•"/>
            </a:pPr>
            <a:endParaRPr sz="1200"/>
          </a:p>
          <a:p>
            <a:pPr marL="298450" indent="-285750">
              <a:lnSpc>
                <a:spcPct val="100000"/>
              </a:lnSpc>
              <a:buClr>
                <a:srgbClr val="F05133"/>
              </a:buClr>
              <a:buFont typeface="Arial"/>
              <a:buChar char="•"/>
              <a:tabLst>
                <a:tab pos="297815" algn="l"/>
              </a:tabLst>
            </a:pPr>
            <a:r>
              <a:rPr sz="1800" spc="-55" dirty="0">
                <a:latin typeface="Tw Cen MT"/>
                <a:cs typeface="Tw Cen MT"/>
              </a:rPr>
              <a:t>R</a:t>
            </a:r>
            <a:r>
              <a:rPr sz="1800" spc="-10" dirty="0">
                <a:latin typeface="Tw Cen MT"/>
                <a:cs typeface="Tw Cen MT"/>
              </a:rPr>
              <a:t>e</a:t>
            </a:r>
            <a:r>
              <a:rPr sz="1800" spc="-20" dirty="0">
                <a:latin typeface="Tw Cen MT"/>
                <a:cs typeface="Tw Cen MT"/>
              </a:rPr>
              <a:t>a</a:t>
            </a:r>
            <a:r>
              <a:rPr sz="1800" spc="-10" dirty="0">
                <a:latin typeface="Tw Cen MT"/>
                <a:cs typeface="Tw Cen MT"/>
              </a:rPr>
              <a:t>d</a:t>
            </a:r>
            <a:r>
              <a:rPr sz="1800" spc="-5" dirty="0">
                <a:latin typeface="Tw Cen MT"/>
                <a:cs typeface="Tw Cen MT"/>
              </a:rPr>
              <a:t> </a:t>
            </a:r>
            <a:r>
              <a:rPr sz="1800" spc="0" dirty="0">
                <a:latin typeface="Tw Cen MT"/>
                <a:cs typeface="Tw Cen MT"/>
              </a:rPr>
              <a:t>re</a:t>
            </a:r>
            <a:r>
              <a:rPr sz="1800" spc="5" dirty="0">
                <a:latin typeface="Tw Cen MT"/>
                <a:cs typeface="Tw Cen MT"/>
              </a:rPr>
              <a:t>l</a:t>
            </a:r>
            <a:r>
              <a:rPr sz="1800" spc="-10" dirty="0">
                <a:latin typeface="Tw Cen MT"/>
                <a:cs typeface="Tw Cen MT"/>
              </a:rPr>
              <a:t>e</a:t>
            </a:r>
            <a:r>
              <a:rPr sz="1800" spc="-50" dirty="0">
                <a:latin typeface="Tw Cen MT"/>
                <a:cs typeface="Tw Cen MT"/>
              </a:rPr>
              <a:t>v</a:t>
            </a:r>
            <a:r>
              <a:rPr sz="1800" spc="-20" dirty="0">
                <a:latin typeface="Tw Cen MT"/>
                <a:cs typeface="Tw Cen MT"/>
              </a:rPr>
              <a:t>a</a:t>
            </a:r>
            <a:r>
              <a:rPr sz="1800" spc="-15" dirty="0">
                <a:latin typeface="Tw Cen MT"/>
                <a:cs typeface="Tw Cen MT"/>
              </a:rPr>
              <a:t>n</a:t>
            </a:r>
            <a:r>
              <a:rPr sz="1800" spc="-5" dirty="0">
                <a:latin typeface="Tw Cen MT"/>
                <a:cs typeface="Tw Cen MT"/>
              </a:rPr>
              <a:t>t </a:t>
            </a:r>
            <a:r>
              <a:rPr sz="1800" spc="-55" dirty="0">
                <a:latin typeface="Tw Cen MT"/>
                <a:cs typeface="Tw Cen MT"/>
              </a:rPr>
              <a:t>w</a:t>
            </a:r>
            <a:r>
              <a:rPr sz="1800" spc="-40" dirty="0">
                <a:latin typeface="Tw Cen MT"/>
                <a:cs typeface="Tw Cen MT"/>
              </a:rPr>
              <a:t>e</a:t>
            </a:r>
            <a:r>
              <a:rPr sz="1800" spc="-20" dirty="0">
                <a:latin typeface="Tw Cen MT"/>
                <a:cs typeface="Tw Cen MT"/>
              </a:rPr>
              <a:t>b</a:t>
            </a:r>
            <a:r>
              <a:rPr sz="1800" spc="0" dirty="0">
                <a:latin typeface="Tw Cen MT"/>
                <a:cs typeface="Tw Cen MT"/>
              </a:rPr>
              <a:t>s</a:t>
            </a:r>
            <a:r>
              <a:rPr sz="1800" spc="5" dirty="0">
                <a:latin typeface="Tw Cen MT"/>
                <a:cs typeface="Tw Cen MT"/>
              </a:rPr>
              <a:t>i</a:t>
            </a:r>
            <a:r>
              <a:rPr sz="1800" spc="-10" dirty="0">
                <a:latin typeface="Tw Cen MT"/>
                <a:cs typeface="Tw Cen MT"/>
              </a:rPr>
              <a:t>t</a:t>
            </a:r>
            <a:r>
              <a:rPr sz="1800" spc="0" dirty="0">
                <a:latin typeface="Tw Cen MT"/>
                <a:cs typeface="Tw Cen MT"/>
              </a:rPr>
              <a:t>e</a:t>
            </a:r>
            <a:r>
              <a:rPr sz="1800" spc="-40" dirty="0">
                <a:latin typeface="Tw Cen MT"/>
                <a:cs typeface="Tw Cen MT"/>
              </a:rPr>
              <a:t>s</a:t>
            </a:r>
            <a:r>
              <a:rPr sz="1800" spc="0" dirty="0">
                <a:latin typeface="Tw Cen MT"/>
                <a:cs typeface="Tw Cen MT"/>
              </a:rPr>
              <a:t>,</a:t>
            </a:r>
            <a:r>
              <a:rPr sz="1800" spc="5" dirty="0">
                <a:latin typeface="Tw Cen MT"/>
                <a:cs typeface="Tw Cen MT"/>
              </a:rPr>
              <a:t> </a:t>
            </a:r>
            <a:r>
              <a:rPr sz="1800" spc="-15" dirty="0">
                <a:latin typeface="Tw Cen MT"/>
                <a:cs typeface="Tw Cen MT"/>
              </a:rPr>
              <a:t>n</a:t>
            </a:r>
            <a:r>
              <a:rPr sz="1800" spc="-40" dirty="0">
                <a:latin typeface="Tw Cen MT"/>
                <a:cs typeface="Tw Cen MT"/>
              </a:rPr>
              <a:t>e</a:t>
            </a:r>
            <a:r>
              <a:rPr sz="1800" spc="-20" dirty="0">
                <a:latin typeface="Tw Cen MT"/>
                <a:cs typeface="Tw Cen MT"/>
              </a:rPr>
              <a:t>w</a:t>
            </a:r>
            <a:r>
              <a:rPr sz="1800" spc="0" dirty="0">
                <a:latin typeface="Tw Cen MT"/>
                <a:cs typeface="Tw Cen MT"/>
              </a:rPr>
              <a:t>s</a:t>
            </a:r>
            <a:r>
              <a:rPr sz="1800" spc="-20" dirty="0">
                <a:latin typeface="Tw Cen MT"/>
                <a:cs typeface="Tw Cen MT"/>
              </a:rPr>
              <a:t>pap</a:t>
            </a:r>
            <a:r>
              <a:rPr sz="1800" spc="0" dirty="0">
                <a:latin typeface="Tw Cen MT"/>
                <a:cs typeface="Tw Cen MT"/>
              </a:rPr>
              <a:t>er</a:t>
            </a:r>
            <a:r>
              <a:rPr sz="1800" spc="-40" dirty="0">
                <a:latin typeface="Tw Cen MT"/>
                <a:cs typeface="Tw Cen MT"/>
              </a:rPr>
              <a:t>s</a:t>
            </a:r>
            <a:r>
              <a:rPr sz="1800" spc="0" dirty="0">
                <a:latin typeface="Tw Cen MT"/>
                <a:cs typeface="Tw Cen MT"/>
              </a:rPr>
              <a:t>,</a:t>
            </a:r>
            <a:r>
              <a:rPr sz="1800" spc="5" dirty="0">
                <a:latin typeface="Tw Cen MT"/>
                <a:cs typeface="Tw Cen MT"/>
              </a:rPr>
              <a:t> i</a:t>
            </a:r>
            <a:r>
              <a:rPr sz="1800" spc="-15" dirty="0">
                <a:latin typeface="Tw Cen MT"/>
                <a:cs typeface="Tw Cen MT"/>
              </a:rPr>
              <a:t>n</a:t>
            </a:r>
            <a:r>
              <a:rPr sz="1800" spc="-20" dirty="0">
                <a:latin typeface="Tw Cen MT"/>
                <a:cs typeface="Tw Cen MT"/>
              </a:rPr>
              <a:t>d</a:t>
            </a:r>
            <a:r>
              <a:rPr sz="1800" spc="-15" dirty="0">
                <a:latin typeface="Tw Cen MT"/>
                <a:cs typeface="Tw Cen MT"/>
              </a:rPr>
              <a:t>u</a:t>
            </a:r>
            <a:r>
              <a:rPr sz="1800" spc="0" dirty="0">
                <a:latin typeface="Tw Cen MT"/>
                <a:cs typeface="Tw Cen MT"/>
              </a:rPr>
              <a:t>s</a:t>
            </a:r>
            <a:r>
              <a:rPr sz="1800" spc="-10" dirty="0">
                <a:latin typeface="Tw Cen MT"/>
                <a:cs typeface="Tw Cen MT"/>
              </a:rPr>
              <a:t>t</a:t>
            </a:r>
            <a:r>
              <a:rPr sz="1800" spc="0" dirty="0">
                <a:latin typeface="Tw Cen MT"/>
                <a:cs typeface="Tw Cen MT"/>
              </a:rPr>
              <a:t>ry </a:t>
            </a:r>
            <a:r>
              <a:rPr sz="1800" spc="5" dirty="0">
                <a:latin typeface="Tw Cen MT"/>
                <a:cs typeface="Tw Cen MT"/>
              </a:rPr>
              <a:t>j</a:t>
            </a:r>
            <a:r>
              <a:rPr sz="1800" spc="-10" dirty="0">
                <a:latin typeface="Tw Cen MT"/>
                <a:cs typeface="Tw Cen MT"/>
              </a:rPr>
              <a:t>o</a:t>
            </a:r>
            <a:r>
              <a:rPr sz="1800" spc="-15" dirty="0">
                <a:latin typeface="Tw Cen MT"/>
                <a:cs typeface="Tw Cen MT"/>
              </a:rPr>
              <a:t>u</a:t>
            </a:r>
            <a:r>
              <a:rPr sz="1800" spc="35" dirty="0">
                <a:latin typeface="Tw Cen MT"/>
                <a:cs typeface="Tw Cen MT"/>
              </a:rPr>
              <a:t>r</a:t>
            </a:r>
            <a:r>
              <a:rPr sz="1800" spc="-15" dirty="0">
                <a:latin typeface="Tw Cen MT"/>
                <a:cs typeface="Tw Cen MT"/>
              </a:rPr>
              <a:t>n</a:t>
            </a:r>
            <a:r>
              <a:rPr sz="1800" spc="-20" dirty="0">
                <a:latin typeface="Tw Cen MT"/>
                <a:cs typeface="Tw Cen MT"/>
              </a:rPr>
              <a:t>a</a:t>
            </a:r>
            <a:r>
              <a:rPr sz="1800" spc="5" dirty="0">
                <a:latin typeface="Tw Cen MT"/>
                <a:cs typeface="Tw Cen MT"/>
              </a:rPr>
              <a:t>l</a:t>
            </a:r>
            <a:r>
              <a:rPr sz="1800" spc="0" dirty="0">
                <a:latin typeface="Tw Cen MT"/>
                <a:cs typeface="Tw Cen MT"/>
              </a:rPr>
              <a:t>s</a:t>
            </a:r>
            <a:endParaRPr sz="1800">
              <a:latin typeface="Tw Cen MT"/>
              <a:cs typeface="Tw Cen MT"/>
            </a:endParaRPr>
          </a:p>
          <a:p>
            <a:pPr>
              <a:lnSpc>
                <a:spcPts val="1200"/>
              </a:lnSpc>
              <a:spcBef>
                <a:spcPts val="6"/>
              </a:spcBef>
              <a:buClr>
                <a:srgbClr val="F05133"/>
              </a:buClr>
              <a:buFont typeface="Arial"/>
              <a:buChar char="•"/>
            </a:pPr>
            <a:endParaRPr sz="1200"/>
          </a:p>
          <a:p>
            <a:pPr marL="298450" indent="-285750">
              <a:lnSpc>
                <a:spcPct val="100000"/>
              </a:lnSpc>
              <a:buClr>
                <a:srgbClr val="F05133"/>
              </a:buClr>
              <a:buFont typeface="Arial"/>
              <a:buChar char="•"/>
              <a:tabLst>
                <a:tab pos="297815" algn="l"/>
              </a:tabLst>
            </a:pPr>
            <a:r>
              <a:rPr sz="1800" spc="-55" dirty="0">
                <a:latin typeface="Tw Cen MT"/>
                <a:cs typeface="Tw Cen MT"/>
              </a:rPr>
              <a:t>W</a:t>
            </a:r>
            <a:r>
              <a:rPr sz="1800" spc="0" dirty="0">
                <a:latin typeface="Tw Cen MT"/>
                <a:cs typeface="Tw Cen MT"/>
              </a:rPr>
              <a:t>r</a:t>
            </a:r>
            <a:r>
              <a:rPr sz="1800" spc="5" dirty="0">
                <a:latin typeface="Tw Cen MT"/>
                <a:cs typeface="Tw Cen MT"/>
              </a:rPr>
              <a:t>i</a:t>
            </a:r>
            <a:r>
              <a:rPr sz="1800" spc="-10" dirty="0">
                <a:latin typeface="Tw Cen MT"/>
                <a:cs typeface="Tw Cen MT"/>
              </a:rPr>
              <a:t>t</a:t>
            </a:r>
            <a:r>
              <a:rPr sz="1800" spc="0" dirty="0">
                <a:latin typeface="Tw Cen MT"/>
                <a:cs typeface="Tw Cen MT"/>
              </a:rPr>
              <a:t>e </a:t>
            </a:r>
            <a:r>
              <a:rPr sz="1800" spc="-40" dirty="0">
                <a:latin typeface="Tw Cen MT"/>
                <a:cs typeface="Tw Cen MT"/>
              </a:rPr>
              <a:t>f</a:t>
            </a:r>
            <a:r>
              <a:rPr sz="1800" spc="0" dirty="0">
                <a:latin typeface="Tw Cen MT"/>
                <a:cs typeface="Tw Cen MT"/>
              </a:rPr>
              <a:t>or s</a:t>
            </a:r>
            <a:r>
              <a:rPr sz="1800" spc="-10" dirty="0">
                <a:latin typeface="Tw Cen MT"/>
                <a:cs typeface="Tw Cen MT"/>
              </a:rPr>
              <a:t>t</a:t>
            </a:r>
            <a:r>
              <a:rPr sz="1800" spc="-15" dirty="0">
                <a:latin typeface="Tw Cen MT"/>
                <a:cs typeface="Tw Cen MT"/>
              </a:rPr>
              <a:t>u</a:t>
            </a:r>
            <a:r>
              <a:rPr sz="1800" spc="-20" dirty="0">
                <a:latin typeface="Tw Cen MT"/>
                <a:cs typeface="Tw Cen MT"/>
              </a:rPr>
              <a:t>d</a:t>
            </a:r>
            <a:r>
              <a:rPr sz="1800" spc="-10" dirty="0">
                <a:latin typeface="Tw Cen MT"/>
                <a:cs typeface="Tw Cen MT"/>
              </a:rPr>
              <a:t>e</a:t>
            </a:r>
            <a:r>
              <a:rPr sz="1800" spc="-15" dirty="0">
                <a:latin typeface="Tw Cen MT"/>
                <a:cs typeface="Tw Cen MT"/>
              </a:rPr>
              <a:t>n</a:t>
            </a:r>
            <a:r>
              <a:rPr sz="1800" spc="-5" dirty="0">
                <a:latin typeface="Tw Cen MT"/>
                <a:cs typeface="Tw Cen MT"/>
              </a:rPr>
              <a:t>t </a:t>
            </a:r>
            <a:r>
              <a:rPr sz="1800" spc="-20" dirty="0">
                <a:latin typeface="Tw Cen MT"/>
                <a:cs typeface="Tw Cen MT"/>
              </a:rPr>
              <a:t>p</a:t>
            </a:r>
            <a:r>
              <a:rPr sz="1800" spc="-15" dirty="0">
                <a:latin typeface="Tw Cen MT"/>
                <a:cs typeface="Tw Cen MT"/>
              </a:rPr>
              <a:t>u</a:t>
            </a:r>
            <a:r>
              <a:rPr sz="1800" spc="-20" dirty="0">
                <a:latin typeface="Tw Cen MT"/>
                <a:cs typeface="Tw Cen MT"/>
              </a:rPr>
              <a:t>b</a:t>
            </a:r>
            <a:r>
              <a:rPr sz="1800" spc="5" dirty="0">
                <a:latin typeface="Tw Cen MT"/>
                <a:cs typeface="Tw Cen MT"/>
              </a:rPr>
              <a:t>li</a:t>
            </a:r>
            <a:r>
              <a:rPr sz="1800" spc="-20" dirty="0">
                <a:latin typeface="Tw Cen MT"/>
                <a:cs typeface="Tw Cen MT"/>
              </a:rPr>
              <a:t>ca</a:t>
            </a:r>
            <a:r>
              <a:rPr sz="1800" spc="-10" dirty="0">
                <a:latin typeface="Tw Cen MT"/>
                <a:cs typeface="Tw Cen MT"/>
              </a:rPr>
              <a:t>t</a:t>
            </a:r>
            <a:r>
              <a:rPr sz="1800" spc="5" dirty="0">
                <a:latin typeface="Tw Cen MT"/>
                <a:cs typeface="Tw Cen MT"/>
              </a:rPr>
              <a:t>i</a:t>
            </a:r>
            <a:r>
              <a:rPr sz="1800" spc="-10" dirty="0">
                <a:latin typeface="Tw Cen MT"/>
                <a:cs typeface="Tw Cen MT"/>
              </a:rPr>
              <a:t>o</a:t>
            </a:r>
            <a:r>
              <a:rPr sz="1800" spc="-15" dirty="0">
                <a:latin typeface="Tw Cen MT"/>
                <a:cs typeface="Tw Cen MT"/>
              </a:rPr>
              <a:t>n</a:t>
            </a:r>
            <a:r>
              <a:rPr sz="1800" spc="0" dirty="0">
                <a:latin typeface="Tw Cen MT"/>
                <a:cs typeface="Tw Cen MT"/>
              </a:rPr>
              <a:t>s</a:t>
            </a:r>
            <a:endParaRPr sz="1800">
              <a:latin typeface="Tw Cen MT"/>
              <a:cs typeface="Tw Cen MT"/>
            </a:endParaRPr>
          </a:p>
          <a:p>
            <a:pPr>
              <a:lnSpc>
                <a:spcPts val="1200"/>
              </a:lnSpc>
              <a:spcBef>
                <a:spcPts val="40"/>
              </a:spcBef>
              <a:buClr>
                <a:srgbClr val="F05133"/>
              </a:buClr>
              <a:buFont typeface="Arial"/>
              <a:buChar char="•"/>
            </a:pPr>
            <a:endParaRPr sz="1200"/>
          </a:p>
          <a:p>
            <a:pPr marL="298450" indent="-285750">
              <a:lnSpc>
                <a:spcPct val="100000"/>
              </a:lnSpc>
              <a:buClr>
                <a:srgbClr val="F05133"/>
              </a:buClr>
              <a:buFont typeface="Arial"/>
              <a:buChar char="•"/>
              <a:tabLst>
                <a:tab pos="297815" algn="l"/>
              </a:tabLst>
            </a:pPr>
            <a:r>
              <a:rPr sz="1800" spc="-155" dirty="0">
                <a:latin typeface="Tw Cen MT"/>
                <a:cs typeface="Tw Cen MT"/>
              </a:rPr>
              <a:t>T</a:t>
            </a:r>
            <a:r>
              <a:rPr sz="1800" spc="-20" dirty="0">
                <a:latin typeface="Tw Cen MT"/>
                <a:cs typeface="Tw Cen MT"/>
              </a:rPr>
              <a:t>a</a:t>
            </a:r>
            <a:r>
              <a:rPr sz="1800" spc="5" dirty="0">
                <a:latin typeface="Tw Cen MT"/>
                <a:cs typeface="Tw Cen MT"/>
              </a:rPr>
              <a:t>l</a:t>
            </a:r>
            <a:r>
              <a:rPr sz="1800" spc="-10" dirty="0">
                <a:latin typeface="Tw Cen MT"/>
                <a:cs typeface="Tw Cen MT"/>
              </a:rPr>
              <a:t>k t</a:t>
            </a:r>
            <a:r>
              <a:rPr sz="1800" spc="0" dirty="0">
                <a:latin typeface="Tw Cen MT"/>
                <a:cs typeface="Tw Cen MT"/>
              </a:rPr>
              <a:t>o </a:t>
            </a:r>
            <a:r>
              <a:rPr sz="1800" spc="-20" dirty="0">
                <a:latin typeface="Tw Cen MT"/>
                <a:cs typeface="Tw Cen MT"/>
              </a:rPr>
              <a:t>acad</a:t>
            </a:r>
            <a:r>
              <a:rPr sz="1800" spc="-10" dirty="0">
                <a:latin typeface="Tw Cen MT"/>
                <a:cs typeface="Tw Cen MT"/>
              </a:rPr>
              <a:t>e</a:t>
            </a:r>
            <a:r>
              <a:rPr sz="1800" spc="-20" dirty="0">
                <a:latin typeface="Tw Cen MT"/>
                <a:cs typeface="Tw Cen MT"/>
              </a:rPr>
              <a:t>m</a:t>
            </a:r>
            <a:r>
              <a:rPr sz="1800" spc="5" dirty="0">
                <a:latin typeface="Tw Cen MT"/>
                <a:cs typeface="Tw Cen MT"/>
              </a:rPr>
              <a:t>i</a:t>
            </a:r>
            <a:r>
              <a:rPr sz="1800" spc="-20" dirty="0">
                <a:latin typeface="Tw Cen MT"/>
                <a:cs typeface="Tw Cen MT"/>
              </a:rPr>
              <a:t>c</a:t>
            </a:r>
            <a:r>
              <a:rPr sz="1800" spc="-40" dirty="0">
                <a:latin typeface="Tw Cen MT"/>
                <a:cs typeface="Tw Cen MT"/>
              </a:rPr>
              <a:t>s</a:t>
            </a:r>
            <a:r>
              <a:rPr sz="1800" spc="0" dirty="0">
                <a:latin typeface="Tw Cen MT"/>
                <a:cs typeface="Tw Cen MT"/>
              </a:rPr>
              <a:t>,</a:t>
            </a:r>
            <a:r>
              <a:rPr sz="1800" spc="5" dirty="0">
                <a:latin typeface="Tw Cen MT"/>
                <a:cs typeface="Tw Cen MT"/>
              </a:rPr>
              <a:t> </a:t>
            </a:r>
            <a:r>
              <a:rPr sz="1800" spc="-15" dirty="0">
                <a:latin typeface="Tw Cen MT"/>
                <a:cs typeface="Tw Cen MT"/>
              </a:rPr>
              <a:t>v</a:t>
            </a:r>
            <a:r>
              <a:rPr sz="1800" spc="5" dirty="0">
                <a:latin typeface="Tw Cen MT"/>
                <a:cs typeface="Tw Cen MT"/>
              </a:rPr>
              <a:t>i</a:t>
            </a:r>
            <a:r>
              <a:rPr sz="1800" spc="0" dirty="0">
                <a:latin typeface="Tw Cen MT"/>
                <a:cs typeface="Tw Cen MT"/>
              </a:rPr>
              <a:t>s</a:t>
            </a:r>
            <a:r>
              <a:rPr sz="1800" spc="5" dirty="0">
                <a:latin typeface="Tw Cen MT"/>
                <a:cs typeface="Tw Cen MT"/>
              </a:rPr>
              <a:t>i</a:t>
            </a:r>
            <a:r>
              <a:rPr sz="1800" spc="-10" dirty="0">
                <a:latin typeface="Tw Cen MT"/>
                <a:cs typeface="Tw Cen MT"/>
              </a:rPr>
              <a:t>t</a:t>
            </a:r>
            <a:r>
              <a:rPr sz="1800" spc="5" dirty="0">
                <a:latin typeface="Tw Cen MT"/>
                <a:cs typeface="Tw Cen MT"/>
              </a:rPr>
              <a:t>i</a:t>
            </a:r>
            <a:r>
              <a:rPr sz="1800" spc="-15" dirty="0">
                <a:latin typeface="Tw Cen MT"/>
                <a:cs typeface="Tw Cen MT"/>
              </a:rPr>
              <a:t>n</a:t>
            </a:r>
            <a:r>
              <a:rPr sz="1800" spc="-10" dirty="0">
                <a:latin typeface="Tw Cen MT"/>
                <a:cs typeface="Tw Cen MT"/>
              </a:rPr>
              <a:t>g</a:t>
            </a:r>
            <a:r>
              <a:rPr sz="1800" spc="-5" dirty="0">
                <a:latin typeface="Tw Cen MT"/>
                <a:cs typeface="Tw Cen MT"/>
              </a:rPr>
              <a:t> </a:t>
            </a:r>
            <a:r>
              <a:rPr sz="1800" spc="0" dirty="0">
                <a:latin typeface="Tw Cen MT"/>
                <a:cs typeface="Tw Cen MT"/>
              </a:rPr>
              <a:t>or</a:t>
            </a:r>
            <a:r>
              <a:rPr sz="1800" spc="-55" dirty="0">
                <a:latin typeface="Tw Cen MT"/>
                <a:cs typeface="Tw Cen MT"/>
              </a:rPr>
              <a:t>g</a:t>
            </a:r>
            <a:r>
              <a:rPr sz="1800" spc="-20" dirty="0">
                <a:latin typeface="Tw Cen MT"/>
                <a:cs typeface="Tw Cen MT"/>
              </a:rPr>
              <a:t>a</a:t>
            </a:r>
            <a:r>
              <a:rPr sz="1800" spc="-15" dirty="0">
                <a:latin typeface="Tw Cen MT"/>
                <a:cs typeface="Tw Cen MT"/>
              </a:rPr>
              <a:t>n</a:t>
            </a:r>
            <a:r>
              <a:rPr sz="1800" spc="5" dirty="0">
                <a:latin typeface="Tw Cen MT"/>
                <a:cs typeface="Tw Cen MT"/>
              </a:rPr>
              <a:t>i</a:t>
            </a:r>
            <a:r>
              <a:rPr sz="1800" spc="0" dirty="0">
                <a:latin typeface="Tw Cen MT"/>
                <a:cs typeface="Tw Cen MT"/>
              </a:rPr>
              <a:t>s</a:t>
            </a:r>
            <a:r>
              <a:rPr sz="1800" spc="-20" dirty="0">
                <a:latin typeface="Tw Cen MT"/>
                <a:cs typeface="Tw Cen MT"/>
              </a:rPr>
              <a:t>a</a:t>
            </a:r>
            <a:r>
              <a:rPr sz="1800" spc="-10" dirty="0">
                <a:latin typeface="Tw Cen MT"/>
                <a:cs typeface="Tw Cen MT"/>
              </a:rPr>
              <a:t>t</a:t>
            </a:r>
            <a:r>
              <a:rPr sz="1800" spc="5" dirty="0">
                <a:latin typeface="Tw Cen MT"/>
                <a:cs typeface="Tw Cen MT"/>
              </a:rPr>
              <a:t>i</a:t>
            </a:r>
            <a:r>
              <a:rPr sz="1800" spc="-10" dirty="0">
                <a:latin typeface="Tw Cen MT"/>
                <a:cs typeface="Tw Cen MT"/>
              </a:rPr>
              <a:t>o</a:t>
            </a:r>
            <a:r>
              <a:rPr sz="1800" spc="-15" dirty="0">
                <a:latin typeface="Tw Cen MT"/>
                <a:cs typeface="Tw Cen MT"/>
              </a:rPr>
              <a:t>n</a:t>
            </a:r>
            <a:r>
              <a:rPr sz="1800" spc="-40" dirty="0">
                <a:latin typeface="Tw Cen MT"/>
                <a:cs typeface="Tw Cen MT"/>
              </a:rPr>
              <a:t>s</a:t>
            </a:r>
            <a:r>
              <a:rPr sz="1800" spc="0" dirty="0">
                <a:latin typeface="Tw Cen MT"/>
                <a:cs typeface="Tw Cen MT"/>
              </a:rPr>
              <a:t>,</a:t>
            </a:r>
            <a:r>
              <a:rPr sz="1800" spc="5" dirty="0">
                <a:latin typeface="Tw Cen MT"/>
                <a:cs typeface="Tw Cen MT"/>
              </a:rPr>
              <a:t> </a:t>
            </a:r>
            <a:r>
              <a:rPr sz="1800" spc="-10" dirty="0">
                <a:latin typeface="Tw Cen MT"/>
                <a:cs typeface="Tw Cen MT"/>
              </a:rPr>
              <a:t>e</a:t>
            </a:r>
            <a:r>
              <a:rPr sz="1800" spc="-20" dirty="0">
                <a:latin typeface="Tw Cen MT"/>
                <a:cs typeface="Tw Cen MT"/>
              </a:rPr>
              <a:t>mp</a:t>
            </a:r>
            <a:r>
              <a:rPr sz="1800" spc="5" dirty="0">
                <a:latin typeface="Tw Cen MT"/>
                <a:cs typeface="Tw Cen MT"/>
              </a:rPr>
              <a:t>l</a:t>
            </a:r>
            <a:r>
              <a:rPr sz="1800" spc="-40" dirty="0">
                <a:latin typeface="Tw Cen MT"/>
                <a:cs typeface="Tw Cen MT"/>
              </a:rPr>
              <a:t>oy</a:t>
            </a:r>
            <a:r>
              <a:rPr sz="1800" spc="0" dirty="0">
                <a:latin typeface="Tw Cen MT"/>
                <a:cs typeface="Tw Cen MT"/>
              </a:rPr>
              <a:t>ers</a:t>
            </a:r>
            <a:endParaRPr sz="1800">
              <a:latin typeface="Tw Cen MT"/>
              <a:cs typeface="Tw Cen MT"/>
            </a:endParaRPr>
          </a:p>
          <a:p>
            <a:pPr>
              <a:lnSpc>
                <a:spcPts val="1200"/>
              </a:lnSpc>
              <a:spcBef>
                <a:spcPts val="6"/>
              </a:spcBef>
              <a:buClr>
                <a:srgbClr val="F05133"/>
              </a:buClr>
              <a:buFont typeface="Arial"/>
              <a:buChar char="•"/>
            </a:pPr>
            <a:endParaRPr sz="1200"/>
          </a:p>
          <a:p>
            <a:pPr marL="298450" indent="-285750">
              <a:lnSpc>
                <a:spcPct val="100000"/>
              </a:lnSpc>
              <a:buClr>
                <a:srgbClr val="F05133"/>
              </a:buClr>
              <a:buFont typeface="Arial"/>
              <a:buChar char="•"/>
              <a:tabLst>
                <a:tab pos="297815" algn="l"/>
              </a:tabLst>
            </a:pPr>
            <a:r>
              <a:rPr sz="1800" dirty="0">
                <a:latin typeface="Tw Cen MT"/>
                <a:cs typeface="Tw Cen MT"/>
              </a:rPr>
              <a:t>A</a:t>
            </a:r>
            <a:r>
              <a:rPr sz="1800" spc="-10" dirty="0">
                <a:latin typeface="Tw Cen MT"/>
                <a:cs typeface="Tw Cen MT"/>
              </a:rPr>
              <a:t>tte</a:t>
            </a:r>
            <a:r>
              <a:rPr sz="1800" spc="-15" dirty="0">
                <a:latin typeface="Tw Cen MT"/>
                <a:cs typeface="Tw Cen MT"/>
              </a:rPr>
              <a:t>n</a:t>
            </a:r>
            <a:r>
              <a:rPr sz="1800" spc="-10" dirty="0">
                <a:latin typeface="Tw Cen MT"/>
                <a:cs typeface="Tw Cen MT"/>
              </a:rPr>
              <a:t>d</a:t>
            </a:r>
            <a:r>
              <a:rPr sz="1800" spc="-5" dirty="0">
                <a:latin typeface="Tw Cen MT"/>
                <a:cs typeface="Tw Cen MT"/>
              </a:rPr>
              <a:t> </a:t>
            </a:r>
            <a:r>
              <a:rPr sz="1800" spc="-55" dirty="0">
                <a:latin typeface="Tw Cen MT"/>
                <a:cs typeface="Tw Cen MT"/>
              </a:rPr>
              <a:t>w</a:t>
            </a:r>
            <a:r>
              <a:rPr sz="1800" spc="0" dirty="0">
                <a:latin typeface="Tw Cen MT"/>
                <a:cs typeface="Tw Cen MT"/>
              </a:rPr>
              <a:t>o</a:t>
            </a:r>
            <a:r>
              <a:rPr sz="1800" spc="35" dirty="0">
                <a:latin typeface="Tw Cen MT"/>
                <a:cs typeface="Tw Cen MT"/>
              </a:rPr>
              <a:t>r</a:t>
            </a:r>
            <a:r>
              <a:rPr sz="1800" spc="-15" dirty="0">
                <a:latin typeface="Tw Cen MT"/>
                <a:cs typeface="Tw Cen MT"/>
              </a:rPr>
              <a:t>k</a:t>
            </a:r>
            <a:r>
              <a:rPr sz="1800" spc="0" dirty="0">
                <a:latin typeface="Tw Cen MT"/>
                <a:cs typeface="Tw Cen MT"/>
              </a:rPr>
              <a:t>s</a:t>
            </a:r>
            <a:r>
              <a:rPr sz="1800" spc="-15" dirty="0">
                <a:latin typeface="Tw Cen MT"/>
                <a:cs typeface="Tw Cen MT"/>
              </a:rPr>
              <a:t>h</a:t>
            </a:r>
            <a:r>
              <a:rPr sz="1800" spc="-10" dirty="0">
                <a:latin typeface="Tw Cen MT"/>
                <a:cs typeface="Tw Cen MT"/>
              </a:rPr>
              <a:t>o</a:t>
            </a:r>
            <a:r>
              <a:rPr sz="1800" spc="-20" dirty="0">
                <a:latin typeface="Tw Cen MT"/>
                <a:cs typeface="Tw Cen MT"/>
              </a:rPr>
              <a:t>p</a:t>
            </a:r>
            <a:r>
              <a:rPr sz="1800" spc="-40" dirty="0">
                <a:latin typeface="Tw Cen MT"/>
                <a:cs typeface="Tw Cen MT"/>
              </a:rPr>
              <a:t>s</a:t>
            </a:r>
            <a:r>
              <a:rPr sz="1800" spc="0" dirty="0">
                <a:latin typeface="Tw Cen MT"/>
                <a:cs typeface="Tw Cen MT"/>
              </a:rPr>
              <a:t>,</a:t>
            </a:r>
            <a:r>
              <a:rPr sz="1800" spc="5" dirty="0">
                <a:latin typeface="Tw Cen MT"/>
                <a:cs typeface="Tw Cen MT"/>
              </a:rPr>
              <a:t> </a:t>
            </a:r>
            <a:r>
              <a:rPr sz="1800" spc="-20" dirty="0">
                <a:latin typeface="Tw Cen MT"/>
                <a:cs typeface="Tw Cen MT"/>
              </a:rPr>
              <a:t>c</a:t>
            </a:r>
            <a:r>
              <a:rPr sz="1800" spc="-10" dirty="0">
                <a:latin typeface="Tw Cen MT"/>
                <a:cs typeface="Tw Cen MT"/>
              </a:rPr>
              <a:t>o</a:t>
            </a:r>
            <a:r>
              <a:rPr sz="1800" spc="-15" dirty="0">
                <a:latin typeface="Tw Cen MT"/>
                <a:cs typeface="Tw Cen MT"/>
              </a:rPr>
              <a:t>n</a:t>
            </a:r>
            <a:r>
              <a:rPr sz="1800" spc="0" dirty="0">
                <a:latin typeface="Tw Cen MT"/>
                <a:cs typeface="Tw Cen MT"/>
              </a:rPr>
              <a:t>fer</a:t>
            </a:r>
            <a:r>
              <a:rPr sz="1800" spc="-10" dirty="0">
                <a:latin typeface="Tw Cen MT"/>
                <a:cs typeface="Tw Cen MT"/>
              </a:rPr>
              <a:t>e</a:t>
            </a:r>
            <a:r>
              <a:rPr sz="1800" spc="-15" dirty="0">
                <a:latin typeface="Tw Cen MT"/>
                <a:cs typeface="Tw Cen MT"/>
              </a:rPr>
              <a:t>n</a:t>
            </a:r>
            <a:r>
              <a:rPr sz="1800" spc="-20" dirty="0">
                <a:latin typeface="Tw Cen MT"/>
                <a:cs typeface="Tw Cen MT"/>
              </a:rPr>
              <a:t>c</a:t>
            </a:r>
            <a:r>
              <a:rPr sz="1800" spc="0" dirty="0">
                <a:latin typeface="Tw Cen MT"/>
                <a:cs typeface="Tw Cen MT"/>
              </a:rPr>
              <a:t>e</a:t>
            </a:r>
            <a:r>
              <a:rPr sz="1800" spc="-40" dirty="0">
                <a:latin typeface="Tw Cen MT"/>
                <a:cs typeface="Tw Cen MT"/>
              </a:rPr>
              <a:t>s</a:t>
            </a:r>
            <a:r>
              <a:rPr sz="1800" spc="0" dirty="0">
                <a:latin typeface="Tw Cen MT"/>
                <a:cs typeface="Tw Cen MT"/>
              </a:rPr>
              <a:t>,</a:t>
            </a:r>
            <a:r>
              <a:rPr sz="1800" spc="5" dirty="0">
                <a:latin typeface="Tw Cen MT"/>
                <a:cs typeface="Tw Cen MT"/>
              </a:rPr>
              <a:t> </a:t>
            </a:r>
            <a:r>
              <a:rPr sz="1800" spc="-20" dirty="0">
                <a:latin typeface="Tw Cen MT"/>
                <a:cs typeface="Tw Cen MT"/>
              </a:rPr>
              <a:t>g</a:t>
            </a:r>
            <a:r>
              <a:rPr sz="1800" spc="-15" dirty="0">
                <a:latin typeface="Tw Cen MT"/>
                <a:cs typeface="Tw Cen MT"/>
              </a:rPr>
              <a:t>u</a:t>
            </a:r>
            <a:r>
              <a:rPr sz="1800" spc="0" dirty="0">
                <a:latin typeface="Tw Cen MT"/>
                <a:cs typeface="Tw Cen MT"/>
              </a:rPr>
              <a:t>es</a:t>
            </a:r>
            <a:r>
              <a:rPr sz="1800" spc="-5" dirty="0">
                <a:latin typeface="Tw Cen MT"/>
                <a:cs typeface="Tw Cen MT"/>
              </a:rPr>
              <a:t>t </a:t>
            </a:r>
            <a:r>
              <a:rPr sz="1800" spc="-20" dirty="0">
                <a:latin typeface="Tw Cen MT"/>
                <a:cs typeface="Tw Cen MT"/>
              </a:rPr>
              <a:t>p</a:t>
            </a:r>
            <a:r>
              <a:rPr sz="1800" spc="0" dirty="0">
                <a:latin typeface="Tw Cen MT"/>
                <a:cs typeface="Tw Cen MT"/>
              </a:rPr>
              <a:t>res</a:t>
            </a:r>
            <a:r>
              <a:rPr sz="1800" spc="-10" dirty="0">
                <a:latin typeface="Tw Cen MT"/>
                <a:cs typeface="Tw Cen MT"/>
              </a:rPr>
              <a:t>e</a:t>
            </a:r>
            <a:r>
              <a:rPr sz="1800" spc="-15" dirty="0">
                <a:latin typeface="Tw Cen MT"/>
                <a:cs typeface="Tw Cen MT"/>
              </a:rPr>
              <a:t>n</a:t>
            </a:r>
            <a:r>
              <a:rPr sz="1800" spc="-10" dirty="0">
                <a:latin typeface="Tw Cen MT"/>
                <a:cs typeface="Tw Cen MT"/>
              </a:rPr>
              <a:t>t</a:t>
            </a:r>
            <a:r>
              <a:rPr sz="1800" spc="-20" dirty="0">
                <a:latin typeface="Tw Cen MT"/>
                <a:cs typeface="Tw Cen MT"/>
              </a:rPr>
              <a:t>a</a:t>
            </a:r>
            <a:r>
              <a:rPr sz="1800" spc="-10" dirty="0">
                <a:latin typeface="Tw Cen MT"/>
                <a:cs typeface="Tw Cen MT"/>
              </a:rPr>
              <a:t>t</a:t>
            </a:r>
            <a:r>
              <a:rPr sz="1800" spc="5" dirty="0">
                <a:latin typeface="Tw Cen MT"/>
                <a:cs typeface="Tw Cen MT"/>
              </a:rPr>
              <a:t>i</a:t>
            </a:r>
            <a:r>
              <a:rPr sz="1800" spc="-10" dirty="0">
                <a:latin typeface="Tw Cen MT"/>
                <a:cs typeface="Tw Cen MT"/>
              </a:rPr>
              <a:t>o</a:t>
            </a:r>
            <a:r>
              <a:rPr sz="1800" spc="-15" dirty="0">
                <a:latin typeface="Tw Cen MT"/>
                <a:cs typeface="Tw Cen MT"/>
              </a:rPr>
              <a:t>n</a:t>
            </a:r>
            <a:r>
              <a:rPr sz="1800" spc="0" dirty="0">
                <a:latin typeface="Tw Cen MT"/>
                <a:cs typeface="Tw Cen MT"/>
              </a:rPr>
              <a:t>s</a:t>
            </a:r>
            <a:endParaRPr sz="1800">
              <a:latin typeface="Tw Cen MT"/>
              <a:cs typeface="Tw Cen MT"/>
            </a:endParaRPr>
          </a:p>
          <a:p>
            <a:pPr>
              <a:lnSpc>
                <a:spcPts val="1200"/>
              </a:lnSpc>
              <a:spcBef>
                <a:spcPts val="7"/>
              </a:spcBef>
              <a:buClr>
                <a:srgbClr val="F05133"/>
              </a:buClr>
              <a:buFont typeface="Arial"/>
              <a:buChar char="•"/>
            </a:pPr>
            <a:endParaRPr sz="1200"/>
          </a:p>
          <a:p>
            <a:pPr marL="298450" indent="-285750">
              <a:lnSpc>
                <a:spcPct val="100000"/>
              </a:lnSpc>
              <a:buClr>
                <a:srgbClr val="F05133"/>
              </a:buClr>
              <a:buFont typeface="Arial"/>
              <a:buChar char="•"/>
              <a:tabLst>
                <a:tab pos="297815" algn="l"/>
              </a:tabLst>
            </a:pPr>
            <a:r>
              <a:rPr sz="1800" dirty="0">
                <a:latin typeface="Tw Cen MT"/>
                <a:cs typeface="Tw Cen MT"/>
              </a:rPr>
              <a:t>A</a:t>
            </a:r>
            <a:r>
              <a:rPr sz="1800" spc="-20" dirty="0">
                <a:latin typeface="Tw Cen MT"/>
                <a:cs typeface="Tw Cen MT"/>
              </a:rPr>
              <a:t>pp</a:t>
            </a:r>
            <a:r>
              <a:rPr sz="1800" spc="5" dirty="0">
                <a:latin typeface="Tw Cen MT"/>
                <a:cs typeface="Tw Cen MT"/>
              </a:rPr>
              <a:t>l</a:t>
            </a:r>
            <a:r>
              <a:rPr sz="1800" spc="0" dirty="0">
                <a:latin typeface="Tw Cen MT"/>
                <a:cs typeface="Tw Cen MT"/>
              </a:rPr>
              <a:t>y </a:t>
            </a:r>
            <a:r>
              <a:rPr sz="1800" spc="-40" dirty="0">
                <a:latin typeface="Tw Cen MT"/>
                <a:cs typeface="Tw Cen MT"/>
              </a:rPr>
              <a:t>f</a:t>
            </a:r>
            <a:r>
              <a:rPr sz="1800" spc="0" dirty="0">
                <a:latin typeface="Tw Cen MT"/>
                <a:cs typeface="Tw Cen MT"/>
              </a:rPr>
              <a:t>or re</a:t>
            </a:r>
            <a:r>
              <a:rPr sz="1800" spc="5" dirty="0">
                <a:latin typeface="Tw Cen MT"/>
                <a:cs typeface="Tw Cen MT"/>
              </a:rPr>
              <a:t>l</a:t>
            </a:r>
            <a:r>
              <a:rPr sz="1800" spc="-10" dirty="0">
                <a:latin typeface="Tw Cen MT"/>
                <a:cs typeface="Tw Cen MT"/>
              </a:rPr>
              <a:t>e</a:t>
            </a:r>
            <a:r>
              <a:rPr sz="1800" spc="-50" dirty="0">
                <a:latin typeface="Tw Cen MT"/>
                <a:cs typeface="Tw Cen MT"/>
              </a:rPr>
              <a:t>v</a:t>
            </a:r>
            <a:r>
              <a:rPr sz="1800" spc="-20" dirty="0">
                <a:latin typeface="Tw Cen MT"/>
                <a:cs typeface="Tw Cen MT"/>
              </a:rPr>
              <a:t>a</a:t>
            </a:r>
            <a:r>
              <a:rPr sz="1800" spc="-15" dirty="0">
                <a:latin typeface="Tw Cen MT"/>
                <a:cs typeface="Tw Cen MT"/>
              </a:rPr>
              <a:t>n</a:t>
            </a:r>
            <a:r>
              <a:rPr sz="1800" spc="-5" dirty="0">
                <a:latin typeface="Tw Cen MT"/>
                <a:cs typeface="Tw Cen MT"/>
              </a:rPr>
              <a:t>t </a:t>
            </a:r>
            <a:r>
              <a:rPr sz="1800" spc="-55" dirty="0">
                <a:latin typeface="Tw Cen MT"/>
                <a:cs typeface="Tw Cen MT"/>
              </a:rPr>
              <a:t>w</a:t>
            </a:r>
            <a:r>
              <a:rPr sz="1800" spc="0" dirty="0">
                <a:latin typeface="Tw Cen MT"/>
                <a:cs typeface="Tw Cen MT"/>
              </a:rPr>
              <a:t>o</a:t>
            </a:r>
            <a:r>
              <a:rPr sz="1800" spc="35" dirty="0">
                <a:latin typeface="Tw Cen MT"/>
                <a:cs typeface="Tw Cen MT"/>
              </a:rPr>
              <a:t>r</a:t>
            </a:r>
            <a:r>
              <a:rPr sz="1800" spc="-10" dirty="0">
                <a:latin typeface="Tw Cen MT"/>
                <a:cs typeface="Tw Cen MT"/>
              </a:rPr>
              <a:t>k </a:t>
            </a:r>
            <a:r>
              <a:rPr sz="1800" spc="-55" dirty="0">
                <a:latin typeface="Tw Cen MT"/>
                <a:cs typeface="Tw Cen MT"/>
              </a:rPr>
              <a:t>e</a:t>
            </a:r>
            <a:r>
              <a:rPr sz="1800" spc="-10" dirty="0">
                <a:latin typeface="Tw Cen MT"/>
                <a:cs typeface="Tw Cen MT"/>
              </a:rPr>
              <a:t>x</a:t>
            </a:r>
            <a:r>
              <a:rPr sz="1800" spc="-20" dirty="0">
                <a:latin typeface="Tw Cen MT"/>
                <a:cs typeface="Tw Cen MT"/>
              </a:rPr>
              <a:t>p</a:t>
            </a:r>
            <a:r>
              <a:rPr sz="1800" spc="0" dirty="0">
                <a:latin typeface="Tw Cen MT"/>
                <a:cs typeface="Tw Cen MT"/>
              </a:rPr>
              <a:t>er</a:t>
            </a:r>
            <a:r>
              <a:rPr sz="1800" spc="5" dirty="0">
                <a:latin typeface="Tw Cen MT"/>
                <a:cs typeface="Tw Cen MT"/>
              </a:rPr>
              <a:t>i</a:t>
            </a:r>
            <a:r>
              <a:rPr sz="1800" spc="-10" dirty="0">
                <a:latin typeface="Tw Cen MT"/>
                <a:cs typeface="Tw Cen MT"/>
              </a:rPr>
              <a:t>e</a:t>
            </a:r>
            <a:r>
              <a:rPr sz="1800" spc="-15" dirty="0">
                <a:latin typeface="Tw Cen MT"/>
                <a:cs typeface="Tw Cen MT"/>
              </a:rPr>
              <a:t>n</a:t>
            </a:r>
            <a:r>
              <a:rPr sz="1800" spc="-20" dirty="0">
                <a:latin typeface="Tw Cen MT"/>
                <a:cs typeface="Tw Cen MT"/>
              </a:rPr>
              <a:t>c</a:t>
            </a:r>
            <a:r>
              <a:rPr sz="1800" spc="0" dirty="0">
                <a:latin typeface="Tw Cen MT"/>
                <a:cs typeface="Tw Cen MT"/>
              </a:rPr>
              <a:t>e </a:t>
            </a:r>
            <a:r>
              <a:rPr sz="1800" spc="-20" dirty="0">
                <a:latin typeface="Tw Cen MT"/>
                <a:cs typeface="Tw Cen MT"/>
              </a:rPr>
              <a:t>a</a:t>
            </a:r>
            <a:r>
              <a:rPr sz="1800" spc="-15" dirty="0">
                <a:latin typeface="Tw Cen MT"/>
                <a:cs typeface="Tw Cen MT"/>
              </a:rPr>
              <a:t>n</a:t>
            </a:r>
            <a:r>
              <a:rPr sz="1800" spc="-10" dirty="0">
                <a:latin typeface="Tw Cen MT"/>
                <a:cs typeface="Tw Cen MT"/>
              </a:rPr>
              <a:t>d</a:t>
            </a:r>
            <a:r>
              <a:rPr sz="1800" spc="-5" dirty="0">
                <a:latin typeface="Tw Cen MT"/>
                <a:cs typeface="Tw Cen MT"/>
              </a:rPr>
              <a:t> </a:t>
            </a:r>
            <a:r>
              <a:rPr sz="1800" spc="0" dirty="0">
                <a:latin typeface="Tw Cen MT"/>
                <a:cs typeface="Tw Cen MT"/>
              </a:rPr>
              <a:t>res</a:t>
            </a:r>
            <a:r>
              <a:rPr sz="1800" spc="-10" dirty="0">
                <a:latin typeface="Tw Cen MT"/>
                <a:cs typeface="Tw Cen MT"/>
              </a:rPr>
              <a:t>e</a:t>
            </a:r>
            <a:r>
              <a:rPr sz="1800" spc="-20" dirty="0">
                <a:latin typeface="Tw Cen MT"/>
                <a:cs typeface="Tw Cen MT"/>
              </a:rPr>
              <a:t>a</a:t>
            </a:r>
            <a:r>
              <a:rPr sz="1800" spc="0" dirty="0">
                <a:latin typeface="Tw Cen MT"/>
                <a:cs typeface="Tw Cen MT"/>
              </a:rPr>
              <a:t>r</a:t>
            </a:r>
            <a:r>
              <a:rPr sz="1800" spc="55" dirty="0">
                <a:latin typeface="Tw Cen MT"/>
                <a:cs typeface="Tw Cen MT"/>
              </a:rPr>
              <a:t>c</a:t>
            </a:r>
            <a:r>
              <a:rPr sz="1800" spc="-10" dirty="0">
                <a:latin typeface="Tw Cen MT"/>
                <a:cs typeface="Tw Cen MT"/>
              </a:rPr>
              <a:t>h </a:t>
            </a:r>
            <a:r>
              <a:rPr sz="1800" spc="-20" dirty="0">
                <a:latin typeface="Tw Cen MT"/>
                <a:cs typeface="Tw Cen MT"/>
              </a:rPr>
              <a:t>p</a:t>
            </a:r>
            <a:r>
              <a:rPr sz="1800" spc="-40" dirty="0">
                <a:latin typeface="Tw Cen MT"/>
                <a:cs typeface="Tw Cen MT"/>
              </a:rPr>
              <a:t>r</a:t>
            </a:r>
            <a:r>
              <a:rPr sz="1800" spc="0" dirty="0">
                <a:latin typeface="Tw Cen MT"/>
                <a:cs typeface="Tw Cen MT"/>
              </a:rPr>
              <a:t>o</a:t>
            </a:r>
            <a:r>
              <a:rPr sz="1800" spc="5" dirty="0">
                <a:latin typeface="Tw Cen MT"/>
                <a:cs typeface="Tw Cen MT"/>
              </a:rPr>
              <a:t>j</a:t>
            </a:r>
            <a:r>
              <a:rPr sz="1800" spc="-10" dirty="0">
                <a:latin typeface="Tw Cen MT"/>
                <a:cs typeface="Tw Cen MT"/>
              </a:rPr>
              <a:t>e</a:t>
            </a:r>
            <a:r>
              <a:rPr sz="1800" spc="-20" dirty="0">
                <a:latin typeface="Tw Cen MT"/>
                <a:cs typeface="Tw Cen MT"/>
              </a:rPr>
              <a:t>c</a:t>
            </a:r>
            <a:r>
              <a:rPr sz="1800" spc="-10" dirty="0">
                <a:latin typeface="Tw Cen MT"/>
                <a:cs typeface="Tw Cen MT"/>
              </a:rPr>
              <a:t>t</a:t>
            </a:r>
            <a:r>
              <a:rPr sz="1800" spc="0" dirty="0">
                <a:latin typeface="Tw Cen MT"/>
                <a:cs typeface="Tw Cen MT"/>
              </a:rPr>
              <a:t>s</a:t>
            </a:r>
            <a:endParaRPr sz="1800">
              <a:latin typeface="Tw Cen MT"/>
              <a:cs typeface="Tw Cen MT"/>
            </a:endParaRPr>
          </a:p>
          <a:p>
            <a:pPr>
              <a:lnSpc>
                <a:spcPts val="1200"/>
              </a:lnSpc>
              <a:spcBef>
                <a:spcPts val="6"/>
              </a:spcBef>
              <a:buClr>
                <a:srgbClr val="F05133"/>
              </a:buClr>
              <a:buFont typeface="Arial"/>
              <a:buChar char="•"/>
            </a:pPr>
            <a:endParaRPr sz="1200"/>
          </a:p>
          <a:p>
            <a:pPr marL="298450" indent="-285750">
              <a:lnSpc>
                <a:spcPct val="100000"/>
              </a:lnSpc>
              <a:buClr>
                <a:srgbClr val="F05133"/>
              </a:buClr>
              <a:buFont typeface="Arial"/>
              <a:buChar char="•"/>
              <a:tabLst>
                <a:tab pos="297815" algn="l"/>
              </a:tabLst>
            </a:pPr>
            <a:r>
              <a:rPr sz="1800" spc="-15" dirty="0">
                <a:latin typeface="Tw Cen MT"/>
                <a:cs typeface="Tw Cen MT"/>
              </a:rPr>
              <a:t>En</a:t>
            </a:r>
            <a:r>
              <a:rPr sz="1800" spc="-10" dirty="0">
                <a:latin typeface="Tw Cen MT"/>
                <a:cs typeface="Tw Cen MT"/>
              </a:rPr>
              <a:t>t</a:t>
            </a:r>
            <a:r>
              <a:rPr sz="1800" spc="0" dirty="0">
                <a:latin typeface="Tw Cen MT"/>
                <a:cs typeface="Tw Cen MT"/>
              </a:rPr>
              <a:t>er </a:t>
            </a:r>
            <a:r>
              <a:rPr sz="1800" spc="-15" dirty="0">
                <a:latin typeface="Tw Cen MT"/>
                <a:cs typeface="Tw Cen MT"/>
              </a:rPr>
              <a:t>un</a:t>
            </a:r>
            <a:r>
              <a:rPr sz="1800" spc="5" dirty="0">
                <a:latin typeface="Tw Cen MT"/>
                <a:cs typeface="Tw Cen MT"/>
              </a:rPr>
              <a:t>i</a:t>
            </a:r>
            <a:r>
              <a:rPr sz="1800" spc="-50" dirty="0">
                <a:latin typeface="Tw Cen MT"/>
                <a:cs typeface="Tw Cen MT"/>
              </a:rPr>
              <a:t>v</a:t>
            </a:r>
            <a:r>
              <a:rPr sz="1800" spc="0" dirty="0">
                <a:latin typeface="Tw Cen MT"/>
                <a:cs typeface="Tw Cen MT"/>
              </a:rPr>
              <a:t>ers</a:t>
            </a:r>
            <a:r>
              <a:rPr sz="1800" spc="5" dirty="0">
                <a:latin typeface="Tw Cen MT"/>
                <a:cs typeface="Tw Cen MT"/>
              </a:rPr>
              <a:t>i</a:t>
            </a:r>
            <a:r>
              <a:rPr sz="1800" spc="-10" dirty="0">
                <a:latin typeface="Tw Cen MT"/>
                <a:cs typeface="Tw Cen MT"/>
              </a:rPr>
              <a:t>t</a:t>
            </a:r>
            <a:r>
              <a:rPr sz="1800" spc="0" dirty="0">
                <a:latin typeface="Tw Cen MT"/>
                <a:cs typeface="Tw Cen MT"/>
              </a:rPr>
              <a:t>y or </a:t>
            </a:r>
            <a:r>
              <a:rPr sz="1800" spc="5" dirty="0">
                <a:latin typeface="Tw Cen MT"/>
                <a:cs typeface="Tw Cen MT"/>
              </a:rPr>
              <a:t>i</a:t>
            </a:r>
            <a:r>
              <a:rPr sz="1800" spc="-15" dirty="0">
                <a:latin typeface="Tw Cen MT"/>
                <a:cs typeface="Tw Cen MT"/>
              </a:rPr>
              <a:t>n</a:t>
            </a:r>
            <a:r>
              <a:rPr sz="1800" spc="-20" dirty="0">
                <a:latin typeface="Tw Cen MT"/>
                <a:cs typeface="Tw Cen MT"/>
              </a:rPr>
              <a:t>d</a:t>
            </a:r>
            <a:r>
              <a:rPr sz="1800" spc="-15" dirty="0">
                <a:latin typeface="Tw Cen MT"/>
                <a:cs typeface="Tw Cen MT"/>
              </a:rPr>
              <a:t>u</a:t>
            </a:r>
            <a:r>
              <a:rPr sz="1800" spc="0" dirty="0">
                <a:latin typeface="Tw Cen MT"/>
                <a:cs typeface="Tw Cen MT"/>
              </a:rPr>
              <a:t>s</a:t>
            </a:r>
            <a:r>
              <a:rPr sz="1800" spc="-10" dirty="0">
                <a:latin typeface="Tw Cen MT"/>
                <a:cs typeface="Tw Cen MT"/>
              </a:rPr>
              <a:t>t</a:t>
            </a:r>
            <a:r>
              <a:rPr sz="1800" spc="0" dirty="0">
                <a:latin typeface="Tw Cen MT"/>
                <a:cs typeface="Tw Cen MT"/>
              </a:rPr>
              <a:t>ry-</a:t>
            </a:r>
            <a:r>
              <a:rPr sz="1800" spc="-20" dirty="0">
                <a:latin typeface="Tw Cen MT"/>
                <a:cs typeface="Tw Cen MT"/>
              </a:rPr>
              <a:t>ba</a:t>
            </a:r>
            <a:r>
              <a:rPr sz="1800" spc="0" dirty="0">
                <a:latin typeface="Tw Cen MT"/>
                <a:cs typeface="Tw Cen MT"/>
              </a:rPr>
              <a:t>s</a:t>
            </a:r>
            <a:r>
              <a:rPr sz="1800" spc="-10" dirty="0">
                <a:latin typeface="Tw Cen MT"/>
                <a:cs typeface="Tw Cen MT"/>
              </a:rPr>
              <a:t>ed</a:t>
            </a:r>
            <a:r>
              <a:rPr sz="1800" spc="-5" dirty="0">
                <a:latin typeface="Tw Cen MT"/>
                <a:cs typeface="Tw Cen MT"/>
              </a:rPr>
              <a:t> </a:t>
            </a:r>
            <a:r>
              <a:rPr sz="1800" spc="55" dirty="0">
                <a:latin typeface="Tw Cen MT"/>
                <a:cs typeface="Tw Cen MT"/>
              </a:rPr>
              <a:t>c</a:t>
            </a:r>
            <a:r>
              <a:rPr sz="1800" spc="-15" dirty="0">
                <a:latin typeface="Tw Cen MT"/>
                <a:cs typeface="Tw Cen MT"/>
              </a:rPr>
              <a:t>h</a:t>
            </a:r>
            <a:r>
              <a:rPr sz="1800" spc="-20" dirty="0">
                <a:latin typeface="Tw Cen MT"/>
                <a:cs typeface="Tw Cen MT"/>
              </a:rPr>
              <a:t>a</a:t>
            </a:r>
            <a:r>
              <a:rPr sz="1800" spc="5" dirty="0">
                <a:latin typeface="Tw Cen MT"/>
                <a:cs typeface="Tw Cen MT"/>
              </a:rPr>
              <a:t>ll</a:t>
            </a:r>
            <a:r>
              <a:rPr sz="1800" spc="-10" dirty="0">
                <a:latin typeface="Tw Cen MT"/>
                <a:cs typeface="Tw Cen MT"/>
              </a:rPr>
              <a:t>e</a:t>
            </a:r>
            <a:r>
              <a:rPr sz="1800" spc="-15" dirty="0">
                <a:latin typeface="Tw Cen MT"/>
                <a:cs typeface="Tw Cen MT"/>
              </a:rPr>
              <a:t>n</a:t>
            </a:r>
            <a:r>
              <a:rPr sz="1800" spc="-55" dirty="0">
                <a:latin typeface="Tw Cen MT"/>
                <a:cs typeface="Tw Cen MT"/>
              </a:rPr>
              <a:t>g</a:t>
            </a:r>
            <a:r>
              <a:rPr sz="1800" spc="0" dirty="0">
                <a:latin typeface="Tw Cen MT"/>
                <a:cs typeface="Tw Cen MT"/>
              </a:rPr>
              <a:t>es </a:t>
            </a:r>
            <a:r>
              <a:rPr sz="1800" spc="-20" dirty="0">
                <a:latin typeface="Tw Cen MT"/>
                <a:cs typeface="Tw Cen MT"/>
              </a:rPr>
              <a:t>a</a:t>
            </a:r>
            <a:r>
              <a:rPr sz="1800" spc="-15" dirty="0">
                <a:latin typeface="Tw Cen MT"/>
                <a:cs typeface="Tw Cen MT"/>
              </a:rPr>
              <a:t>n</a:t>
            </a:r>
            <a:r>
              <a:rPr sz="1800" spc="-10" dirty="0">
                <a:latin typeface="Tw Cen MT"/>
                <a:cs typeface="Tw Cen MT"/>
              </a:rPr>
              <a:t>d</a:t>
            </a:r>
            <a:r>
              <a:rPr sz="1800" spc="-5" dirty="0">
                <a:latin typeface="Tw Cen MT"/>
                <a:cs typeface="Tw Cen MT"/>
              </a:rPr>
              <a:t> </a:t>
            </a:r>
            <a:r>
              <a:rPr sz="1800" spc="-20" dirty="0">
                <a:latin typeface="Tw Cen MT"/>
                <a:cs typeface="Tw Cen MT"/>
              </a:rPr>
              <a:t>c</a:t>
            </a:r>
            <a:r>
              <a:rPr sz="1800" spc="-10" dirty="0">
                <a:latin typeface="Tw Cen MT"/>
                <a:cs typeface="Tw Cen MT"/>
              </a:rPr>
              <a:t>o</a:t>
            </a:r>
            <a:r>
              <a:rPr sz="1800" spc="-20" dirty="0">
                <a:latin typeface="Tw Cen MT"/>
                <a:cs typeface="Tw Cen MT"/>
              </a:rPr>
              <a:t>mp</a:t>
            </a:r>
            <a:r>
              <a:rPr sz="1800" spc="-10" dirty="0">
                <a:latin typeface="Tw Cen MT"/>
                <a:cs typeface="Tw Cen MT"/>
              </a:rPr>
              <a:t>et</a:t>
            </a:r>
            <a:r>
              <a:rPr sz="1800" spc="5" dirty="0">
                <a:latin typeface="Tw Cen MT"/>
                <a:cs typeface="Tw Cen MT"/>
              </a:rPr>
              <a:t>i</a:t>
            </a:r>
            <a:r>
              <a:rPr sz="1800" spc="-10" dirty="0">
                <a:latin typeface="Tw Cen MT"/>
                <a:cs typeface="Tw Cen MT"/>
              </a:rPr>
              <a:t>t</a:t>
            </a:r>
            <a:r>
              <a:rPr sz="1800" spc="5" dirty="0">
                <a:latin typeface="Tw Cen MT"/>
                <a:cs typeface="Tw Cen MT"/>
              </a:rPr>
              <a:t>i</a:t>
            </a:r>
            <a:r>
              <a:rPr sz="1800" spc="-10" dirty="0">
                <a:latin typeface="Tw Cen MT"/>
                <a:cs typeface="Tw Cen MT"/>
              </a:rPr>
              <a:t>o</a:t>
            </a:r>
            <a:r>
              <a:rPr sz="1800" spc="-15" dirty="0">
                <a:latin typeface="Tw Cen MT"/>
                <a:cs typeface="Tw Cen MT"/>
              </a:rPr>
              <a:t>n</a:t>
            </a:r>
            <a:r>
              <a:rPr sz="1800" spc="0" dirty="0">
                <a:latin typeface="Tw Cen MT"/>
                <a:cs typeface="Tw Cen MT"/>
              </a:rPr>
              <a:t>s</a:t>
            </a:r>
            <a:endParaRPr sz="1800">
              <a:latin typeface="Tw Cen MT"/>
              <a:cs typeface="Tw Cen MT"/>
            </a:endParaRPr>
          </a:p>
          <a:p>
            <a:pPr>
              <a:lnSpc>
                <a:spcPts val="1200"/>
              </a:lnSpc>
              <a:spcBef>
                <a:spcPts val="40"/>
              </a:spcBef>
              <a:buClr>
                <a:srgbClr val="F05133"/>
              </a:buClr>
              <a:buFont typeface="Arial"/>
              <a:buChar char="•"/>
            </a:pPr>
            <a:endParaRPr sz="1200"/>
          </a:p>
          <a:p>
            <a:pPr marL="298450" indent="-285750">
              <a:lnSpc>
                <a:spcPct val="100000"/>
              </a:lnSpc>
              <a:buClr>
                <a:srgbClr val="F05133"/>
              </a:buClr>
              <a:buFont typeface="Arial"/>
              <a:buChar char="•"/>
              <a:tabLst>
                <a:tab pos="297815" algn="l"/>
              </a:tabLst>
            </a:pPr>
            <a:r>
              <a:rPr sz="1800" spc="-10" dirty="0">
                <a:latin typeface="Tw Cen MT"/>
                <a:cs typeface="Tw Cen MT"/>
              </a:rPr>
              <a:t>Be</a:t>
            </a:r>
            <a:r>
              <a:rPr sz="1800" spc="-20" dirty="0">
                <a:latin typeface="Tw Cen MT"/>
                <a:cs typeface="Tw Cen MT"/>
              </a:rPr>
              <a:t>c</a:t>
            </a:r>
            <a:r>
              <a:rPr sz="1800" spc="-10" dirty="0">
                <a:latin typeface="Tw Cen MT"/>
                <a:cs typeface="Tw Cen MT"/>
              </a:rPr>
              <a:t>o</a:t>
            </a:r>
            <a:r>
              <a:rPr sz="1800" spc="-20" dirty="0">
                <a:latin typeface="Tw Cen MT"/>
                <a:cs typeface="Tw Cen MT"/>
              </a:rPr>
              <a:t>m</a:t>
            </a:r>
            <a:r>
              <a:rPr sz="1800" spc="0" dirty="0">
                <a:latin typeface="Tw Cen MT"/>
                <a:cs typeface="Tw Cen MT"/>
              </a:rPr>
              <a:t>e </a:t>
            </a:r>
            <a:r>
              <a:rPr sz="1800" spc="-10" dirty="0">
                <a:latin typeface="Tw Cen MT"/>
                <a:cs typeface="Tw Cen MT"/>
              </a:rPr>
              <a:t>a</a:t>
            </a:r>
            <a:r>
              <a:rPr sz="1800" spc="-5" dirty="0">
                <a:latin typeface="Tw Cen MT"/>
                <a:cs typeface="Tw Cen MT"/>
              </a:rPr>
              <a:t> </a:t>
            </a:r>
            <a:r>
              <a:rPr sz="1800" spc="-20" dirty="0">
                <a:latin typeface="Tw Cen MT"/>
                <a:cs typeface="Tw Cen MT"/>
              </a:rPr>
              <a:t>m</a:t>
            </a:r>
            <a:r>
              <a:rPr sz="1800" spc="-10" dirty="0">
                <a:latin typeface="Tw Cen MT"/>
                <a:cs typeface="Tw Cen MT"/>
              </a:rPr>
              <a:t>e</a:t>
            </a:r>
            <a:r>
              <a:rPr sz="1800" spc="-15" dirty="0">
                <a:latin typeface="Tw Cen MT"/>
                <a:cs typeface="Tw Cen MT"/>
              </a:rPr>
              <a:t>n</a:t>
            </a:r>
            <a:r>
              <a:rPr sz="1800" spc="-10" dirty="0">
                <a:latin typeface="Tw Cen MT"/>
                <a:cs typeface="Tw Cen MT"/>
              </a:rPr>
              <a:t>t</a:t>
            </a:r>
            <a:r>
              <a:rPr sz="1800" spc="0" dirty="0">
                <a:latin typeface="Tw Cen MT"/>
                <a:cs typeface="Tw Cen MT"/>
              </a:rPr>
              <a:t>or</a:t>
            </a:r>
            <a:endParaRPr sz="1800">
              <a:latin typeface="Tw Cen MT"/>
              <a:cs typeface="Tw Cen MT"/>
            </a:endParaRPr>
          </a:p>
          <a:p>
            <a:pPr>
              <a:lnSpc>
                <a:spcPts val="1200"/>
              </a:lnSpc>
              <a:spcBef>
                <a:spcPts val="6"/>
              </a:spcBef>
              <a:buClr>
                <a:srgbClr val="F05133"/>
              </a:buClr>
              <a:buFont typeface="Arial"/>
              <a:buChar char="•"/>
            </a:pPr>
            <a:endParaRPr sz="1200"/>
          </a:p>
          <a:p>
            <a:pPr marL="298450" indent="-285750">
              <a:lnSpc>
                <a:spcPct val="100000"/>
              </a:lnSpc>
              <a:buClr>
                <a:srgbClr val="F05133"/>
              </a:buClr>
              <a:buFont typeface="Arial"/>
              <a:buChar char="•"/>
              <a:tabLst>
                <a:tab pos="297815" algn="l"/>
              </a:tabLst>
            </a:pPr>
            <a:r>
              <a:rPr sz="1800" dirty="0">
                <a:latin typeface="Tw Cen MT"/>
                <a:cs typeface="Tw Cen MT"/>
              </a:rPr>
              <a:t>P</a:t>
            </a:r>
            <a:r>
              <a:rPr sz="1800" spc="5" dirty="0">
                <a:latin typeface="Tw Cen MT"/>
                <a:cs typeface="Tw Cen MT"/>
              </a:rPr>
              <a:t>l</a:t>
            </a:r>
            <a:r>
              <a:rPr sz="1800" spc="-20" dirty="0">
                <a:latin typeface="Tw Cen MT"/>
                <a:cs typeface="Tw Cen MT"/>
              </a:rPr>
              <a:t>a</a:t>
            </a:r>
            <a:r>
              <a:rPr sz="1800" spc="-10" dirty="0">
                <a:latin typeface="Tw Cen MT"/>
                <a:cs typeface="Tw Cen MT"/>
              </a:rPr>
              <a:t>n t</a:t>
            </a:r>
            <a:r>
              <a:rPr sz="1800" spc="-55" dirty="0">
                <a:latin typeface="Tw Cen MT"/>
                <a:cs typeface="Tw Cen MT"/>
              </a:rPr>
              <a:t>o</a:t>
            </a:r>
            <a:r>
              <a:rPr sz="1800" spc="-90" dirty="0">
                <a:latin typeface="Tw Cen MT"/>
                <a:cs typeface="Tw Cen MT"/>
              </a:rPr>
              <a:t>w</a:t>
            </a:r>
            <a:r>
              <a:rPr sz="1800" spc="-20" dirty="0">
                <a:latin typeface="Tw Cen MT"/>
                <a:cs typeface="Tw Cen MT"/>
              </a:rPr>
              <a:t>a</a:t>
            </a:r>
            <a:r>
              <a:rPr sz="1800" spc="0" dirty="0">
                <a:latin typeface="Tw Cen MT"/>
                <a:cs typeface="Tw Cen MT"/>
              </a:rPr>
              <a:t>r</a:t>
            </a:r>
            <a:r>
              <a:rPr sz="1800" spc="-10" dirty="0">
                <a:latin typeface="Tw Cen MT"/>
                <a:cs typeface="Tw Cen MT"/>
              </a:rPr>
              <a:t>d</a:t>
            </a:r>
            <a:r>
              <a:rPr sz="1800" spc="-5" dirty="0">
                <a:latin typeface="Tw Cen MT"/>
                <a:cs typeface="Tw Cen MT"/>
              </a:rPr>
              <a:t> </a:t>
            </a:r>
            <a:r>
              <a:rPr sz="1800" spc="0" dirty="0">
                <a:latin typeface="Tw Cen MT"/>
                <a:cs typeface="Tw Cen MT"/>
              </a:rPr>
              <a:t>H</a:t>
            </a:r>
            <a:r>
              <a:rPr sz="1800" spc="-10" dirty="0">
                <a:latin typeface="Tw Cen MT"/>
                <a:cs typeface="Tw Cen MT"/>
              </a:rPr>
              <a:t>o</a:t>
            </a:r>
            <a:r>
              <a:rPr sz="1800" spc="-15" dirty="0">
                <a:latin typeface="Tw Cen MT"/>
                <a:cs typeface="Tw Cen MT"/>
              </a:rPr>
              <a:t>n</a:t>
            </a:r>
            <a:r>
              <a:rPr sz="1800" spc="-10" dirty="0">
                <a:latin typeface="Tw Cen MT"/>
                <a:cs typeface="Tw Cen MT"/>
              </a:rPr>
              <a:t>o</a:t>
            </a:r>
            <a:r>
              <a:rPr sz="1800" spc="-15" dirty="0">
                <a:latin typeface="Tw Cen MT"/>
                <a:cs typeface="Tw Cen MT"/>
              </a:rPr>
              <a:t>u</a:t>
            </a:r>
            <a:r>
              <a:rPr sz="1800" spc="0" dirty="0">
                <a:latin typeface="Tw Cen MT"/>
                <a:cs typeface="Tw Cen MT"/>
              </a:rPr>
              <a:t>rs </a:t>
            </a:r>
            <a:r>
              <a:rPr sz="1800" spc="-40" dirty="0">
                <a:latin typeface="Tw Cen MT"/>
                <a:cs typeface="Tw Cen MT"/>
              </a:rPr>
              <a:t>y</a:t>
            </a:r>
            <a:r>
              <a:rPr sz="1800" spc="-10" dirty="0">
                <a:latin typeface="Tw Cen MT"/>
                <a:cs typeface="Tw Cen MT"/>
              </a:rPr>
              <a:t>e</a:t>
            </a:r>
            <a:r>
              <a:rPr sz="1800" spc="-20" dirty="0">
                <a:latin typeface="Tw Cen MT"/>
                <a:cs typeface="Tw Cen MT"/>
              </a:rPr>
              <a:t>a</a:t>
            </a:r>
            <a:r>
              <a:rPr sz="1800" spc="0" dirty="0">
                <a:latin typeface="Tw Cen MT"/>
                <a:cs typeface="Tw Cen MT"/>
              </a:rPr>
              <a:t>r </a:t>
            </a:r>
            <a:r>
              <a:rPr sz="1800" spc="-20" dirty="0">
                <a:latin typeface="Tw Cen MT"/>
                <a:cs typeface="Tw Cen MT"/>
              </a:rPr>
              <a:t>a</a:t>
            </a:r>
            <a:r>
              <a:rPr sz="1800" spc="-15" dirty="0">
                <a:latin typeface="Tw Cen MT"/>
                <a:cs typeface="Tw Cen MT"/>
              </a:rPr>
              <a:t>n</a:t>
            </a:r>
            <a:r>
              <a:rPr sz="1800" spc="-10" dirty="0">
                <a:latin typeface="Tw Cen MT"/>
                <a:cs typeface="Tw Cen MT"/>
              </a:rPr>
              <a:t>d</a:t>
            </a:r>
            <a:r>
              <a:rPr sz="1800" spc="-5" dirty="0">
                <a:latin typeface="Tw Cen MT"/>
                <a:cs typeface="Tw Cen MT"/>
              </a:rPr>
              <a:t> </a:t>
            </a:r>
            <a:r>
              <a:rPr sz="1800" spc="-20" dirty="0">
                <a:latin typeface="Tw Cen MT"/>
                <a:cs typeface="Tw Cen MT"/>
              </a:rPr>
              <a:t>p</a:t>
            </a:r>
            <a:r>
              <a:rPr sz="1800" spc="0" dirty="0">
                <a:latin typeface="Tw Cen MT"/>
                <a:cs typeface="Tw Cen MT"/>
              </a:rPr>
              <a:t>os</a:t>
            </a:r>
            <a:r>
              <a:rPr sz="1800" spc="-10" dirty="0">
                <a:latin typeface="Tw Cen MT"/>
                <a:cs typeface="Tw Cen MT"/>
              </a:rPr>
              <a:t>t</a:t>
            </a:r>
            <a:r>
              <a:rPr sz="1800" spc="-20" dirty="0">
                <a:latin typeface="Tw Cen MT"/>
                <a:cs typeface="Tw Cen MT"/>
              </a:rPr>
              <a:t>grad</a:t>
            </a:r>
            <a:r>
              <a:rPr sz="1800" spc="-15" dirty="0">
                <a:latin typeface="Tw Cen MT"/>
                <a:cs typeface="Tw Cen MT"/>
              </a:rPr>
              <a:t>u</a:t>
            </a:r>
            <a:r>
              <a:rPr sz="1800" spc="-20" dirty="0">
                <a:latin typeface="Tw Cen MT"/>
                <a:cs typeface="Tw Cen MT"/>
              </a:rPr>
              <a:t>a</a:t>
            </a:r>
            <a:r>
              <a:rPr sz="1800" spc="-10" dirty="0">
                <a:latin typeface="Tw Cen MT"/>
                <a:cs typeface="Tw Cen MT"/>
              </a:rPr>
              <a:t>t</a:t>
            </a:r>
            <a:r>
              <a:rPr sz="1800" spc="0" dirty="0">
                <a:latin typeface="Tw Cen MT"/>
                <a:cs typeface="Tw Cen MT"/>
              </a:rPr>
              <a:t>e s</a:t>
            </a:r>
            <a:r>
              <a:rPr sz="1800" spc="-10" dirty="0">
                <a:latin typeface="Tw Cen MT"/>
                <a:cs typeface="Tw Cen MT"/>
              </a:rPr>
              <a:t>t</a:t>
            </a:r>
            <a:r>
              <a:rPr sz="1800" spc="-15" dirty="0">
                <a:latin typeface="Tw Cen MT"/>
                <a:cs typeface="Tw Cen MT"/>
              </a:rPr>
              <a:t>u</a:t>
            </a:r>
            <a:r>
              <a:rPr sz="1800" spc="-70" dirty="0">
                <a:latin typeface="Tw Cen MT"/>
                <a:cs typeface="Tw Cen MT"/>
              </a:rPr>
              <a:t>d</a:t>
            </a:r>
            <a:r>
              <a:rPr sz="1800" spc="0" dirty="0">
                <a:latin typeface="Tw Cen MT"/>
                <a:cs typeface="Tw Cen MT"/>
              </a:rPr>
              <a:t>y</a:t>
            </a:r>
            <a:endParaRPr sz="1800">
              <a:latin typeface="Tw Cen MT"/>
              <a:cs typeface="Tw Cen MT"/>
            </a:endParaRPr>
          </a:p>
        </p:txBody>
      </p:sp>
    </p:spTree>
    <p:extLst>
      <p:ext uri="{BB962C8B-B14F-4D97-AF65-F5344CB8AC3E}">
        <p14:creationId xmlns:p14="http://schemas.microsoft.com/office/powerpoint/2010/main" val="7036028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17729" rIns="0" bIns="0" rtlCol="0">
            <a:noAutofit/>
          </a:bodyPr>
          <a:lstStyle/>
          <a:p>
            <a:pPr marL="12700">
              <a:lnSpc>
                <a:spcPct val="100000"/>
              </a:lnSpc>
            </a:pPr>
            <a:r>
              <a:rPr sz="3200" b="1" spc="-25" dirty="0">
                <a:solidFill>
                  <a:srgbClr val="F05133"/>
                </a:solidFill>
                <a:latin typeface="Tw Cen MT"/>
                <a:cs typeface="Tw Cen MT"/>
              </a:rPr>
              <a:t>C</a:t>
            </a:r>
            <a:r>
              <a:rPr sz="3200" b="1" spc="-20" dirty="0">
                <a:solidFill>
                  <a:srgbClr val="F05133"/>
                </a:solidFill>
                <a:latin typeface="Tw Cen MT"/>
                <a:cs typeface="Tw Cen MT"/>
              </a:rPr>
              <a:t>u</a:t>
            </a:r>
            <a:r>
              <a:rPr sz="3200" b="1" spc="50" dirty="0">
                <a:solidFill>
                  <a:srgbClr val="F05133"/>
                </a:solidFill>
                <a:latin typeface="Tw Cen MT"/>
                <a:cs typeface="Tw Cen MT"/>
              </a:rPr>
              <a:t>rr</a:t>
            </a:r>
            <a:r>
              <a:rPr sz="3200" b="1" spc="5" dirty="0">
                <a:solidFill>
                  <a:srgbClr val="F05133"/>
                </a:solidFill>
                <a:latin typeface="Tw Cen MT"/>
                <a:cs typeface="Tw Cen MT"/>
              </a:rPr>
              <a:t>e</a:t>
            </a:r>
            <a:r>
              <a:rPr sz="3200" b="1" spc="-15" dirty="0">
                <a:solidFill>
                  <a:srgbClr val="F05133"/>
                </a:solidFill>
                <a:latin typeface="Tw Cen MT"/>
                <a:cs typeface="Tw Cen MT"/>
              </a:rPr>
              <a:t>nt</a:t>
            </a:r>
            <a:r>
              <a:rPr sz="3200" b="1" spc="5" dirty="0">
                <a:solidFill>
                  <a:srgbClr val="F05133"/>
                </a:solidFill>
                <a:latin typeface="Tw Cen MT"/>
                <a:cs typeface="Tw Cen MT"/>
              </a:rPr>
              <a:t> </a:t>
            </a:r>
            <a:r>
              <a:rPr sz="3200" b="1" spc="0" dirty="0">
                <a:solidFill>
                  <a:srgbClr val="F05133"/>
                </a:solidFill>
                <a:latin typeface="Tw Cen MT"/>
                <a:cs typeface="Tw Cen MT"/>
              </a:rPr>
              <a:t>S</a:t>
            </a:r>
            <a:r>
              <a:rPr sz="3200" b="1" spc="-5" dirty="0">
                <a:solidFill>
                  <a:srgbClr val="F05133"/>
                </a:solidFill>
                <a:latin typeface="Tw Cen MT"/>
                <a:cs typeface="Tw Cen MT"/>
              </a:rPr>
              <a:t>t</a:t>
            </a:r>
            <a:r>
              <a:rPr sz="3200" b="1" spc="-20" dirty="0">
                <a:solidFill>
                  <a:srgbClr val="F05133"/>
                </a:solidFill>
                <a:latin typeface="Tw Cen MT"/>
                <a:cs typeface="Tw Cen MT"/>
              </a:rPr>
              <a:t>ud</a:t>
            </a:r>
            <a:r>
              <a:rPr sz="3200" b="1" spc="5" dirty="0">
                <a:solidFill>
                  <a:srgbClr val="F05133"/>
                </a:solidFill>
                <a:latin typeface="Tw Cen MT"/>
                <a:cs typeface="Tw Cen MT"/>
              </a:rPr>
              <a:t>e</a:t>
            </a:r>
            <a:r>
              <a:rPr sz="3200" b="1" spc="-15" dirty="0">
                <a:solidFill>
                  <a:srgbClr val="F05133"/>
                </a:solidFill>
                <a:latin typeface="Tw Cen MT"/>
                <a:cs typeface="Tw Cen MT"/>
              </a:rPr>
              <a:t>nt</a:t>
            </a:r>
            <a:r>
              <a:rPr sz="3200" b="1" spc="5" dirty="0">
                <a:solidFill>
                  <a:srgbClr val="F05133"/>
                </a:solidFill>
                <a:latin typeface="Tw Cen MT"/>
                <a:cs typeface="Tw Cen MT"/>
              </a:rPr>
              <a:t> </a:t>
            </a:r>
            <a:r>
              <a:rPr sz="3200" b="1" spc="-15" dirty="0">
                <a:solidFill>
                  <a:srgbClr val="F05133"/>
                </a:solidFill>
                <a:latin typeface="Tw Cen MT"/>
                <a:cs typeface="Tw Cen MT"/>
              </a:rPr>
              <a:t>Pro</a:t>
            </a:r>
            <a:r>
              <a:rPr sz="3200" b="1" spc="-30" dirty="0">
                <a:solidFill>
                  <a:srgbClr val="F05133"/>
                </a:solidFill>
                <a:latin typeface="Tw Cen MT"/>
                <a:cs typeface="Tw Cen MT"/>
              </a:rPr>
              <a:t>g</a:t>
            </a:r>
            <a:r>
              <a:rPr sz="3200" b="1" spc="15" dirty="0">
                <a:solidFill>
                  <a:srgbClr val="F05133"/>
                </a:solidFill>
                <a:latin typeface="Tw Cen MT"/>
                <a:cs typeface="Tw Cen MT"/>
              </a:rPr>
              <a:t>r</a:t>
            </a:r>
            <a:r>
              <a:rPr sz="3200" b="1" spc="-25" dirty="0">
                <a:solidFill>
                  <a:srgbClr val="F05133"/>
                </a:solidFill>
                <a:latin typeface="Tw Cen MT"/>
                <a:cs typeface="Tw Cen MT"/>
              </a:rPr>
              <a:t>a</a:t>
            </a:r>
            <a:r>
              <a:rPr sz="3200" b="1" spc="-20" dirty="0">
                <a:solidFill>
                  <a:srgbClr val="F05133"/>
                </a:solidFill>
                <a:latin typeface="Tw Cen MT"/>
                <a:cs typeface="Tw Cen MT"/>
              </a:rPr>
              <a:t>ms</a:t>
            </a:r>
            <a:endParaRPr sz="3200" dirty="0">
              <a:latin typeface="Tw Cen MT"/>
              <a:cs typeface="Tw Cen MT"/>
            </a:endParaRPr>
          </a:p>
        </p:txBody>
      </p:sp>
      <p:sp>
        <p:nvSpPr>
          <p:cNvPr id="4" name="object 4"/>
          <p:cNvSpPr txBox="1">
            <a:spLocks noGrp="1"/>
          </p:cNvSpPr>
          <p:nvPr>
            <p:ph type="ftr" sz="quarter" idx="4294967295"/>
          </p:nvPr>
        </p:nvSpPr>
        <p:spPr>
          <a:xfrm>
            <a:off x="458524" y="6483116"/>
            <a:ext cx="1153953" cy="118463"/>
          </a:xfrm>
          <a:prstGeom prst="rect">
            <a:avLst/>
          </a:prstGeom>
        </p:spPr>
        <p:txBody>
          <a:bodyPr vert="horz" wrap="square" lIns="0" tIns="0" rIns="0" bIns="0" rtlCol="0">
            <a:noAutofit/>
          </a:bodyPr>
          <a:lstStyle/>
          <a:p>
            <a:pPr marL="12700">
              <a:lnSpc>
                <a:spcPct val="100000"/>
              </a:lnSpc>
            </a:pPr>
            <a:r>
              <a:rPr sz="900" spc="0" dirty="0">
                <a:latin typeface="Tw Cen MT"/>
                <a:cs typeface="Tw Cen MT"/>
              </a:rPr>
              <a:t>The </a:t>
            </a:r>
            <a:r>
              <a:rPr sz="900" spc="-10" dirty="0">
                <a:latin typeface="Tw Cen MT"/>
                <a:cs typeface="Tw Cen MT"/>
              </a:rPr>
              <a:t>U</a:t>
            </a:r>
            <a:r>
              <a:rPr sz="900" spc="0" dirty="0">
                <a:latin typeface="Tw Cen MT"/>
                <a:cs typeface="Tw Cen MT"/>
              </a:rPr>
              <a:t>niversity of </a:t>
            </a:r>
            <a:r>
              <a:rPr sz="900" spc="-5" dirty="0">
                <a:latin typeface="Tw Cen MT"/>
                <a:cs typeface="Tw Cen MT"/>
              </a:rPr>
              <a:t>Syd</a:t>
            </a:r>
            <a:r>
              <a:rPr sz="900" spc="0" dirty="0">
                <a:latin typeface="Tw Cen MT"/>
                <a:cs typeface="Tw Cen MT"/>
              </a:rPr>
              <a:t>ney</a:t>
            </a:r>
            <a:endParaRPr sz="900">
              <a:latin typeface="Tw Cen MT"/>
              <a:cs typeface="Tw Cen MT"/>
            </a:endParaRPr>
          </a:p>
        </p:txBody>
      </p:sp>
      <p:sp>
        <p:nvSpPr>
          <p:cNvPr id="5" name="object 5"/>
          <p:cNvSpPr txBox="1">
            <a:spLocks noGrp="1"/>
          </p:cNvSpPr>
          <p:nvPr>
            <p:ph type="sldNum" sz="quarter" idx="4294967295"/>
          </p:nvPr>
        </p:nvSpPr>
        <p:spPr>
          <a:xfrm>
            <a:off x="8261779" y="6470416"/>
            <a:ext cx="436888" cy="134145"/>
          </a:xfrm>
          <a:prstGeom prst="rect">
            <a:avLst/>
          </a:prstGeom>
        </p:spPr>
        <p:txBody>
          <a:bodyPr vert="horz" wrap="square" lIns="0" tIns="0" rIns="0" bIns="0" rtlCol="0">
            <a:noAutofit/>
          </a:bodyPr>
          <a:lstStyle/>
          <a:p>
            <a:pPr marL="12700">
              <a:lnSpc>
                <a:spcPct val="100000"/>
              </a:lnSpc>
            </a:pPr>
            <a:r>
              <a:rPr sz="900" spc="-5" dirty="0">
                <a:latin typeface="Tw Cen MT"/>
                <a:cs typeface="Tw Cen MT"/>
              </a:rPr>
              <a:t>Page 33</a:t>
            </a:r>
            <a:endParaRPr sz="900">
              <a:latin typeface="Tw Cen MT"/>
              <a:cs typeface="Tw Cen MT"/>
            </a:endParaRPr>
          </a:p>
        </p:txBody>
      </p:sp>
      <p:sp>
        <p:nvSpPr>
          <p:cNvPr id="3" name="object 3"/>
          <p:cNvSpPr txBox="1"/>
          <p:nvPr/>
        </p:nvSpPr>
        <p:spPr>
          <a:xfrm>
            <a:off x="535940" y="1665554"/>
            <a:ext cx="7743190" cy="3314065"/>
          </a:xfrm>
          <a:prstGeom prst="rect">
            <a:avLst/>
          </a:prstGeom>
        </p:spPr>
        <p:txBody>
          <a:bodyPr vert="horz" wrap="square" lIns="0" tIns="0" rIns="0" bIns="0" rtlCol="0">
            <a:noAutofit/>
          </a:bodyPr>
          <a:lstStyle/>
          <a:p>
            <a:pPr marL="12700" marR="2009775">
              <a:lnSpc>
                <a:spcPct val="111100"/>
              </a:lnSpc>
            </a:pPr>
            <a:r>
              <a:rPr sz="2000" b="1" spc="-15" dirty="0">
                <a:latin typeface="Tw Cen MT"/>
                <a:cs typeface="Tw Cen MT"/>
              </a:rPr>
              <a:t>Jumps</a:t>
            </a:r>
            <a:r>
              <a:rPr sz="2000" b="1" spc="-5" dirty="0">
                <a:latin typeface="Tw Cen MT"/>
                <a:cs typeface="Tw Cen MT"/>
              </a:rPr>
              <a:t>t</a:t>
            </a:r>
            <a:r>
              <a:rPr sz="2000" b="1" spc="-25" dirty="0">
                <a:latin typeface="Tw Cen MT"/>
                <a:cs typeface="Tw Cen MT"/>
              </a:rPr>
              <a:t>a</a:t>
            </a:r>
            <a:r>
              <a:rPr sz="2000" b="1" spc="85" dirty="0">
                <a:latin typeface="Tw Cen MT"/>
                <a:cs typeface="Tw Cen MT"/>
              </a:rPr>
              <a:t>r</a:t>
            </a:r>
            <a:r>
              <a:rPr sz="2000" b="1" spc="-10" dirty="0">
                <a:latin typeface="Tw Cen MT"/>
                <a:cs typeface="Tw Cen MT"/>
              </a:rPr>
              <a:t>t</a:t>
            </a:r>
            <a:r>
              <a:rPr sz="2000" b="1" spc="10" dirty="0">
                <a:latin typeface="Tw Cen MT"/>
                <a:cs typeface="Tw Cen MT"/>
              </a:rPr>
              <a:t> </a:t>
            </a:r>
            <a:r>
              <a:rPr sz="2000" b="1" spc="-204" dirty="0">
                <a:latin typeface="Tw Cen MT"/>
                <a:cs typeface="Tw Cen MT"/>
              </a:rPr>
              <a:t>Y</a:t>
            </a:r>
            <a:r>
              <a:rPr sz="2000" b="1" spc="-10" dirty="0">
                <a:latin typeface="Tw Cen MT"/>
                <a:cs typeface="Tw Cen MT"/>
              </a:rPr>
              <a:t>our</a:t>
            </a:r>
            <a:r>
              <a:rPr sz="2000" b="1" spc="5" dirty="0">
                <a:latin typeface="Tw Cen MT"/>
                <a:cs typeface="Tw Cen MT"/>
              </a:rPr>
              <a:t> </a:t>
            </a:r>
            <a:r>
              <a:rPr sz="2000" b="1" spc="-5" dirty="0">
                <a:latin typeface="Tw Cen MT"/>
                <a:cs typeface="Tw Cen MT"/>
              </a:rPr>
              <a:t>S</a:t>
            </a:r>
            <a:r>
              <a:rPr sz="2000" b="1" spc="-10" dirty="0">
                <a:latin typeface="Tw Cen MT"/>
                <a:cs typeface="Tw Cen MT"/>
              </a:rPr>
              <a:t>c</a:t>
            </a:r>
            <a:r>
              <a:rPr sz="2000" b="1" spc="-5" dirty="0">
                <a:latin typeface="Tw Cen MT"/>
                <a:cs typeface="Tw Cen MT"/>
              </a:rPr>
              <a:t>i</a:t>
            </a:r>
            <a:r>
              <a:rPr sz="2000" b="1" spc="0" dirty="0">
                <a:latin typeface="Tw Cen MT"/>
                <a:cs typeface="Tw Cen MT"/>
              </a:rPr>
              <a:t>e</a:t>
            </a:r>
            <a:r>
              <a:rPr sz="2000" b="1" spc="-10" dirty="0">
                <a:latin typeface="Tw Cen MT"/>
                <a:cs typeface="Tw Cen MT"/>
              </a:rPr>
              <a:t>nce</a:t>
            </a:r>
            <a:r>
              <a:rPr sz="2000" b="1" spc="10" dirty="0">
                <a:latin typeface="Tw Cen MT"/>
                <a:cs typeface="Tw Cen MT"/>
              </a:rPr>
              <a:t> </a:t>
            </a:r>
            <a:r>
              <a:rPr sz="2000" b="1" spc="-20" dirty="0">
                <a:latin typeface="Tw Cen MT"/>
                <a:cs typeface="Tw Cen MT"/>
              </a:rPr>
              <a:t>C</a:t>
            </a:r>
            <a:r>
              <a:rPr sz="2000" b="1" spc="-25" dirty="0">
                <a:latin typeface="Tw Cen MT"/>
                <a:cs typeface="Tw Cen MT"/>
              </a:rPr>
              <a:t>a</a:t>
            </a:r>
            <a:r>
              <a:rPr sz="2000" b="1" spc="30" dirty="0">
                <a:latin typeface="Tw Cen MT"/>
                <a:cs typeface="Tw Cen MT"/>
              </a:rPr>
              <a:t>r</a:t>
            </a:r>
            <a:r>
              <a:rPr sz="2000" b="1" spc="0" dirty="0">
                <a:latin typeface="Tw Cen MT"/>
                <a:cs typeface="Tw Cen MT"/>
              </a:rPr>
              <a:t>ee</a:t>
            </a:r>
            <a:r>
              <a:rPr sz="2000" b="1" spc="85" dirty="0">
                <a:latin typeface="Tw Cen MT"/>
                <a:cs typeface="Tw Cen MT"/>
              </a:rPr>
              <a:t>r</a:t>
            </a:r>
            <a:r>
              <a:rPr sz="2000" b="1" spc="-10" dirty="0">
                <a:latin typeface="Tw Cen MT"/>
                <a:cs typeface="Tw Cen MT"/>
              </a:rPr>
              <a:t>- </a:t>
            </a:r>
            <a:r>
              <a:rPr sz="2000" b="1" spc="-35" dirty="0">
                <a:latin typeface="Tw Cen MT"/>
                <a:cs typeface="Tw Cen MT"/>
              </a:rPr>
              <a:t>W</a:t>
            </a:r>
            <a:r>
              <a:rPr sz="2000" b="1" spc="-5" dirty="0">
                <a:latin typeface="Tw Cen MT"/>
                <a:cs typeface="Tw Cen MT"/>
              </a:rPr>
              <a:t>e</a:t>
            </a:r>
            <a:r>
              <a:rPr sz="2000" b="1" spc="5" dirty="0">
                <a:latin typeface="Tw Cen MT"/>
                <a:cs typeface="Tw Cen MT"/>
              </a:rPr>
              <a:t>e</a:t>
            </a:r>
            <a:r>
              <a:rPr sz="2000" b="1" spc="0" dirty="0">
                <a:latin typeface="Tw Cen MT"/>
                <a:cs typeface="Tw Cen MT"/>
              </a:rPr>
              <a:t>k</a:t>
            </a:r>
            <a:r>
              <a:rPr sz="2000" b="1" spc="10" dirty="0">
                <a:latin typeface="Tw Cen MT"/>
                <a:cs typeface="Tw Cen MT"/>
              </a:rPr>
              <a:t> </a:t>
            </a:r>
            <a:r>
              <a:rPr sz="2000" b="1" spc="-15" dirty="0">
                <a:latin typeface="Tw Cen MT"/>
                <a:cs typeface="Tw Cen MT"/>
              </a:rPr>
              <a:t>6</a:t>
            </a:r>
            <a:r>
              <a:rPr sz="2000" b="1" spc="5" dirty="0">
                <a:latin typeface="Tw Cen MT"/>
                <a:cs typeface="Tw Cen MT"/>
              </a:rPr>
              <a:t> </a:t>
            </a:r>
            <a:r>
              <a:rPr sz="2000" b="1" spc="-5" dirty="0">
                <a:latin typeface="Tw Cen MT"/>
                <a:cs typeface="Tw Cen MT"/>
              </a:rPr>
              <a:t>S</a:t>
            </a:r>
            <a:r>
              <a:rPr sz="2000" b="1" spc="5" dirty="0">
                <a:latin typeface="Tw Cen MT"/>
                <a:cs typeface="Tw Cen MT"/>
              </a:rPr>
              <a:t>e</a:t>
            </a:r>
            <a:r>
              <a:rPr sz="2000" b="1" spc="-20" dirty="0">
                <a:latin typeface="Tw Cen MT"/>
                <a:cs typeface="Tw Cen MT"/>
              </a:rPr>
              <a:t>m</a:t>
            </a:r>
            <a:r>
              <a:rPr sz="2000" b="1" spc="5" dirty="0">
                <a:latin typeface="Tw Cen MT"/>
                <a:cs typeface="Tw Cen MT"/>
              </a:rPr>
              <a:t>e</a:t>
            </a:r>
            <a:r>
              <a:rPr sz="2000" b="1" spc="-15" dirty="0">
                <a:latin typeface="Tw Cen MT"/>
                <a:cs typeface="Tw Cen MT"/>
              </a:rPr>
              <a:t>s</a:t>
            </a:r>
            <a:r>
              <a:rPr sz="2000" b="1" spc="-5" dirty="0">
                <a:latin typeface="Tw Cen MT"/>
                <a:cs typeface="Tw Cen MT"/>
              </a:rPr>
              <a:t>t</a:t>
            </a:r>
            <a:r>
              <a:rPr sz="2000" b="1" spc="5" dirty="0">
                <a:latin typeface="Tw Cen MT"/>
                <a:cs typeface="Tw Cen MT"/>
              </a:rPr>
              <a:t>e</a:t>
            </a:r>
            <a:r>
              <a:rPr sz="2000" b="1" spc="-10" dirty="0">
                <a:latin typeface="Tw Cen MT"/>
                <a:cs typeface="Tw Cen MT"/>
              </a:rPr>
              <a:t>r </a:t>
            </a:r>
            <a:r>
              <a:rPr sz="2000" b="1" spc="-15" dirty="0">
                <a:latin typeface="Tw Cen MT"/>
                <a:cs typeface="Tw Cen MT"/>
              </a:rPr>
              <a:t>1</a:t>
            </a:r>
            <a:r>
              <a:rPr sz="2000" b="1" spc="-10" dirty="0">
                <a:latin typeface="Tw Cen MT"/>
                <a:cs typeface="Tw Cen MT"/>
              </a:rPr>
              <a:t> </a:t>
            </a:r>
            <a:r>
              <a:rPr sz="2000" spc="-5" dirty="0">
                <a:latin typeface="Tw Cen MT"/>
                <a:cs typeface="Tw Cen MT"/>
              </a:rPr>
              <a:t>I</a:t>
            </a:r>
            <a:r>
              <a:rPr sz="2000" spc="-15" dirty="0">
                <a:latin typeface="Tw Cen MT"/>
                <a:cs typeface="Tw Cen MT"/>
              </a:rPr>
              <a:t>n</a:t>
            </a:r>
            <a:r>
              <a:rPr sz="2000" spc="-20" dirty="0">
                <a:latin typeface="Tw Cen MT"/>
                <a:cs typeface="Tw Cen MT"/>
              </a:rPr>
              <a:t>d</a:t>
            </a:r>
            <a:r>
              <a:rPr sz="2000" spc="-15" dirty="0">
                <a:latin typeface="Tw Cen MT"/>
                <a:cs typeface="Tw Cen MT"/>
              </a:rPr>
              <a:t>u</a:t>
            </a:r>
            <a:r>
              <a:rPr sz="2000" spc="-5" dirty="0">
                <a:latin typeface="Tw Cen MT"/>
                <a:cs typeface="Tw Cen MT"/>
              </a:rPr>
              <a:t>s</a:t>
            </a:r>
            <a:r>
              <a:rPr sz="2000" spc="-15" dirty="0">
                <a:latin typeface="Tw Cen MT"/>
                <a:cs typeface="Tw Cen MT"/>
              </a:rPr>
              <a:t>t</a:t>
            </a:r>
            <a:r>
              <a:rPr sz="2000" spc="-5" dirty="0">
                <a:latin typeface="Tw Cen MT"/>
                <a:cs typeface="Tw Cen MT"/>
              </a:rPr>
              <a:t>r</a:t>
            </a:r>
            <a:r>
              <a:rPr sz="2000" spc="0" dirty="0">
                <a:latin typeface="Tw Cen MT"/>
                <a:cs typeface="Tw Cen MT"/>
              </a:rPr>
              <a:t>y</a:t>
            </a:r>
            <a:r>
              <a:rPr sz="2000" spc="-5" dirty="0">
                <a:latin typeface="Tw Cen MT"/>
                <a:cs typeface="Tw Cen MT"/>
              </a:rPr>
              <a:t> s</a:t>
            </a:r>
            <a:r>
              <a:rPr sz="2000" spc="-20" dirty="0">
                <a:latin typeface="Tw Cen MT"/>
                <a:cs typeface="Tw Cen MT"/>
              </a:rPr>
              <a:t>p</a:t>
            </a:r>
            <a:r>
              <a:rPr sz="2000" spc="-10" dirty="0">
                <a:latin typeface="Tw Cen MT"/>
                <a:cs typeface="Tw Cen MT"/>
              </a:rPr>
              <a:t>e</a:t>
            </a:r>
            <a:r>
              <a:rPr sz="2000" spc="-20" dirty="0">
                <a:latin typeface="Tw Cen MT"/>
                <a:cs typeface="Tw Cen MT"/>
              </a:rPr>
              <a:t>a</a:t>
            </a:r>
            <a:r>
              <a:rPr sz="2000" spc="-55" dirty="0">
                <a:latin typeface="Tw Cen MT"/>
                <a:cs typeface="Tw Cen MT"/>
              </a:rPr>
              <a:t>k</a:t>
            </a:r>
            <a:r>
              <a:rPr sz="2000" spc="0" dirty="0">
                <a:latin typeface="Tw Cen MT"/>
                <a:cs typeface="Tw Cen MT"/>
              </a:rPr>
              <a:t>e</a:t>
            </a:r>
            <a:r>
              <a:rPr sz="2000" spc="-5" dirty="0">
                <a:latin typeface="Tw Cen MT"/>
                <a:cs typeface="Tw Cen MT"/>
              </a:rPr>
              <a:t>rs</a:t>
            </a:r>
            <a:r>
              <a:rPr sz="2000" spc="0" dirty="0">
                <a:latin typeface="Tw Cen MT"/>
                <a:cs typeface="Tw Cen MT"/>
              </a:rPr>
              <a:t>/</a:t>
            </a:r>
            <a:r>
              <a:rPr sz="2000" spc="-5" dirty="0">
                <a:latin typeface="Tw Cen MT"/>
                <a:cs typeface="Tw Cen MT"/>
              </a:rPr>
              <a:t> r</a:t>
            </a:r>
            <a:r>
              <a:rPr sz="2000" spc="-10" dirty="0">
                <a:latin typeface="Tw Cen MT"/>
                <a:cs typeface="Tw Cen MT"/>
              </a:rPr>
              <a:t>e</a:t>
            </a:r>
            <a:r>
              <a:rPr sz="2000" spc="-20" dirty="0">
                <a:latin typeface="Tw Cen MT"/>
                <a:cs typeface="Tw Cen MT"/>
              </a:rPr>
              <a:t>p</a:t>
            </a:r>
            <a:r>
              <a:rPr sz="2000" spc="-5" dirty="0">
                <a:latin typeface="Tw Cen MT"/>
                <a:cs typeface="Tw Cen MT"/>
              </a:rPr>
              <a:t>r</a:t>
            </a:r>
            <a:r>
              <a:rPr sz="2000" spc="0" dirty="0">
                <a:latin typeface="Tw Cen MT"/>
                <a:cs typeface="Tw Cen MT"/>
              </a:rPr>
              <a:t>e</a:t>
            </a:r>
            <a:r>
              <a:rPr sz="2000" spc="-5" dirty="0">
                <a:latin typeface="Tw Cen MT"/>
                <a:cs typeface="Tw Cen MT"/>
              </a:rPr>
              <a:t>s</a:t>
            </a:r>
            <a:r>
              <a:rPr sz="2000" spc="-10" dirty="0">
                <a:latin typeface="Tw Cen MT"/>
                <a:cs typeface="Tw Cen MT"/>
              </a:rPr>
              <a:t>e</a:t>
            </a:r>
            <a:r>
              <a:rPr sz="2000" spc="-15" dirty="0">
                <a:latin typeface="Tw Cen MT"/>
                <a:cs typeface="Tw Cen MT"/>
              </a:rPr>
              <a:t>nt</a:t>
            </a:r>
            <a:r>
              <a:rPr sz="2000" spc="-20" dirty="0">
                <a:latin typeface="Tw Cen MT"/>
                <a:cs typeface="Tw Cen MT"/>
              </a:rPr>
              <a:t>a</a:t>
            </a:r>
            <a:r>
              <a:rPr sz="2000" spc="-15" dirty="0">
                <a:latin typeface="Tw Cen MT"/>
                <a:cs typeface="Tw Cen MT"/>
              </a:rPr>
              <a:t>t</a:t>
            </a:r>
            <a:r>
              <a:rPr sz="2000" spc="-5" dirty="0">
                <a:latin typeface="Tw Cen MT"/>
                <a:cs typeface="Tw Cen MT"/>
              </a:rPr>
              <a:t>i</a:t>
            </a:r>
            <a:r>
              <a:rPr sz="2000" spc="-55" dirty="0">
                <a:latin typeface="Tw Cen MT"/>
                <a:cs typeface="Tw Cen MT"/>
              </a:rPr>
              <a:t>v</a:t>
            </a:r>
            <a:r>
              <a:rPr sz="2000" spc="0" dirty="0">
                <a:latin typeface="Tw Cen MT"/>
                <a:cs typeface="Tw Cen MT"/>
              </a:rPr>
              <a:t>es</a:t>
            </a:r>
            <a:r>
              <a:rPr sz="2000" spc="-10" dirty="0">
                <a:latin typeface="Tw Cen MT"/>
                <a:cs typeface="Tw Cen MT"/>
              </a:rPr>
              <a:t> </a:t>
            </a:r>
            <a:r>
              <a:rPr sz="2000" spc="-20" dirty="0">
                <a:latin typeface="Tw Cen MT"/>
                <a:cs typeface="Tw Cen MT"/>
              </a:rPr>
              <a:t>a</a:t>
            </a:r>
            <a:r>
              <a:rPr sz="2000" spc="-15" dirty="0">
                <a:latin typeface="Tw Cen MT"/>
                <a:cs typeface="Tw Cen MT"/>
              </a:rPr>
              <a:t>nd</a:t>
            </a:r>
            <a:r>
              <a:rPr sz="2000" spc="-10" dirty="0">
                <a:latin typeface="Tw Cen MT"/>
                <a:cs typeface="Tw Cen MT"/>
              </a:rPr>
              <a:t> </a:t>
            </a:r>
            <a:r>
              <a:rPr sz="2000" spc="-5" dirty="0">
                <a:latin typeface="Tw Cen MT"/>
                <a:cs typeface="Tw Cen MT"/>
              </a:rPr>
              <a:t>r</a:t>
            </a:r>
            <a:r>
              <a:rPr sz="2000" spc="-10" dirty="0">
                <a:latin typeface="Tw Cen MT"/>
                <a:cs typeface="Tw Cen MT"/>
              </a:rPr>
              <a:t>e</a:t>
            </a:r>
            <a:r>
              <a:rPr sz="2000" spc="-5" dirty="0">
                <a:latin typeface="Tw Cen MT"/>
                <a:cs typeface="Tw Cen MT"/>
              </a:rPr>
              <a:t>c</a:t>
            </a:r>
            <a:r>
              <a:rPr sz="2000" spc="-10" dirty="0">
                <a:latin typeface="Tw Cen MT"/>
                <a:cs typeface="Tw Cen MT"/>
              </a:rPr>
              <a:t>e</a:t>
            </a:r>
            <a:r>
              <a:rPr sz="2000" spc="-15" dirty="0">
                <a:latin typeface="Tw Cen MT"/>
                <a:cs typeface="Tw Cen MT"/>
              </a:rPr>
              <a:t>n</a:t>
            </a:r>
            <a:r>
              <a:rPr sz="2000" spc="-10" dirty="0">
                <a:latin typeface="Tw Cen MT"/>
                <a:cs typeface="Tw Cen MT"/>
              </a:rPr>
              <a:t>t </a:t>
            </a:r>
            <a:r>
              <a:rPr sz="2000" spc="-20" dirty="0">
                <a:latin typeface="Tw Cen MT"/>
                <a:cs typeface="Tw Cen MT"/>
              </a:rPr>
              <a:t>g</a:t>
            </a:r>
            <a:r>
              <a:rPr sz="2000" spc="-25" dirty="0">
                <a:latin typeface="Tw Cen MT"/>
                <a:cs typeface="Tw Cen MT"/>
              </a:rPr>
              <a:t>r</a:t>
            </a:r>
            <a:r>
              <a:rPr sz="2000" spc="-20" dirty="0">
                <a:latin typeface="Tw Cen MT"/>
                <a:cs typeface="Tw Cen MT"/>
              </a:rPr>
              <a:t>ad</a:t>
            </a:r>
            <a:r>
              <a:rPr sz="2000" spc="-15" dirty="0">
                <a:latin typeface="Tw Cen MT"/>
                <a:cs typeface="Tw Cen MT"/>
              </a:rPr>
              <a:t>u</a:t>
            </a:r>
            <a:r>
              <a:rPr sz="2000" spc="-20" dirty="0">
                <a:latin typeface="Tw Cen MT"/>
                <a:cs typeface="Tw Cen MT"/>
              </a:rPr>
              <a:t>a</a:t>
            </a:r>
            <a:r>
              <a:rPr sz="2000" spc="-15" dirty="0">
                <a:latin typeface="Tw Cen MT"/>
                <a:cs typeface="Tw Cen MT"/>
              </a:rPr>
              <a:t>t</a:t>
            </a:r>
            <a:r>
              <a:rPr sz="2000" spc="0" dirty="0">
                <a:latin typeface="Tw Cen MT"/>
                <a:cs typeface="Tw Cen MT"/>
              </a:rPr>
              <a:t>es </a:t>
            </a:r>
            <a:r>
              <a:rPr sz="2000" spc="-15" dirty="0">
                <a:latin typeface="Tw Cen MT"/>
                <a:cs typeface="Tw Cen MT"/>
              </a:rPr>
              <a:t>Net</a:t>
            </a:r>
            <a:r>
              <a:rPr sz="2000" spc="-55" dirty="0">
                <a:latin typeface="Tw Cen MT"/>
                <a:cs typeface="Tw Cen MT"/>
              </a:rPr>
              <a:t>w</a:t>
            </a:r>
            <a:r>
              <a:rPr sz="2000" spc="0" dirty="0">
                <a:latin typeface="Tw Cen MT"/>
                <a:cs typeface="Tw Cen MT"/>
              </a:rPr>
              <a:t>o</a:t>
            </a:r>
            <a:r>
              <a:rPr sz="2000" spc="35" dirty="0">
                <a:latin typeface="Tw Cen MT"/>
                <a:cs typeface="Tw Cen MT"/>
              </a:rPr>
              <a:t>r</a:t>
            </a:r>
            <a:r>
              <a:rPr sz="2000" spc="-15" dirty="0">
                <a:latin typeface="Tw Cen MT"/>
                <a:cs typeface="Tw Cen MT"/>
              </a:rPr>
              <a:t>k</a:t>
            </a:r>
            <a:r>
              <a:rPr sz="2000" spc="-5" dirty="0">
                <a:latin typeface="Tw Cen MT"/>
                <a:cs typeface="Tw Cen MT"/>
              </a:rPr>
              <a:t>i</a:t>
            </a:r>
            <a:r>
              <a:rPr sz="2000" spc="-15" dirty="0">
                <a:latin typeface="Tw Cen MT"/>
                <a:cs typeface="Tw Cen MT"/>
              </a:rPr>
              <a:t>ng</a:t>
            </a:r>
            <a:r>
              <a:rPr sz="2000" spc="-10" dirty="0">
                <a:latin typeface="Tw Cen MT"/>
                <a:cs typeface="Tw Cen MT"/>
              </a:rPr>
              <a:t> o</a:t>
            </a:r>
            <a:r>
              <a:rPr sz="2000" spc="-20" dirty="0">
                <a:latin typeface="Tw Cen MT"/>
                <a:cs typeface="Tw Cen MT"/>
              </a:rPr>
              <a:t>pp</a:t>
            </a:r>
            <a:r>
              <a:rPr sz="2000" spc="0" dirty="0">
                <a:latin typeface="Tw Cen MT"/>
                <a:cs typeface="Tw Cen MT"/>
              </a:rPr>
              <a:t>o</a:t>
            </a:r>
            <a:r>
              <a:rPr sz="2000" spc="35" dirty="0">
                <a:latin typeface="Tw Cen MT"/>
                <a:cs typeface="Tw Cen MT"/>
              </a:rPr>
              <a:t>r</a:t>
            </a:r>
            <a:r>
              <a:rPr sz="2000" spc="-15" dirty="0">
                <a:latin typeface="Tw Cen MT"/>
                <a:cs typeface="Tw Cen MT"/>
              </a:rPr>
              <a:t>tun</a:t>
            </a:r>
            <a:r>
              <a:rPr sz="2000" spc="-5" dirty="0">
                <a:latin typeface="Tw Cen MT"/>
                <a:cs typeface="Tw Cen MT"/>
              </a:rPr>
              <a:t>i</a:t>
            </a:r>
            <a:r>
              <a:rPr sz="2000" spc="-15" dirty="0">
                <a:latin typeface="Tw Cen MT"/>
                <a:cs typeface="Tw Cen MT"/>
              </a:rPr>
              <a:t>t</a:t>
            </a:r>
            <a:r>
              <a:rPr sz="2000" spc="0" dirty="0">
                <a:latin typeface="Tw Cen MT"/>
                <a:cs typeface="Tw Cen MT"/>
              </a:rPr>
              <a:t>y</a:t>
            </a:r>
            <a:r>
              <a:rPr sz="2000" spc="-5" dirty="0">
                <a:latin typeface="Tw Cen MT"/>
                <a:cs typeface="Tw Cen MT"/>
              </a:rPr>
              <a:t> </a:t>
            </a:r>
            <a:r>
              <a:rPr sz="2000" spc="-15" dirty="0">
                <a:latin typeface="Tw Cen MT"/>
                <a:cs typeface="Tw Cen MT"/>
              </a:rPr>
              <a:t>+ </a:t>
            </a:r>
            <a:r>
              <a:rPr sz="2000" spc="-15" dirty="0">
                <a:latin typeface="MS PGothic"/>
                <a:cs typeface="MS PGothic"/>
              </a:rPr>
              <a:t>‘</a:t>
            </a:r>
            <a:r>
              <a:rPr sz="2000" spc="-15" dirty="0">
                <a:latin typeface="Tw Cen MT"/>
                <a:cs typeface="Tw Cen MT"/>
              </a:rPr>
              <a:t>m</a:t>
            </a:r>
            <a:r>
              <a:rPr sz="2000" spc="-20" dirty="0">
                <a:latin typeface="Tw Cen MT"/>
                <a:cs typeface="Tw Cen MT"/>
              </a:rPr>
              <a:t>a</a:t>
            </a:r>
            <a:r>
              <a:rPr sz="2000" spc="-15" dirty="0">
                <a:latin typeface="Tw Cen MT"/>
                <a:cs typeface="Tw Cen MT"/>
              </a:rPr>
              <a:t>t</a:t>
            </a:r>
            <a:r>
              <a:rPr sz="2000" spc="75" dirty="0">
                <a:latin typeface="Tw Cen MT"/>
                <a:cs typeface="Tw Cen MT"/>
              </a:rPr>
              <a:t>c</a:t>
            </a:r>
            <a:r>
              <a:rPr sz="2000" spc="-15" dirty="0">
                <a:latin typeface="Tw Cen MT"/>
                <a:cs typeface="Tw Cen MT"/>
              </a:rPr>
              <a:t>hm</a:t>
            </a:r>
            <a:r>
              <a:rPr sz="2000" spc="-20" dirty="0">
                <a:latin typeface="Tw Cen MT"/>
                <a:cs typeface="Tw Cen MT"/>
              </a:rPr>
              <a:t>a</a:t>
            </a:r>
            <a:r>
              <a:rPr sz="2000" spc="-15" dirty="0">
                <a:latin typeface="Tw Cen MT"/>
                <a:cs typeface="Tw Cen MT"/>
              </a:rPr>
              <a:t>k</a:t>
            </a:r>
            <a:r>
              <a:rPr sz="2000" spc="-5" dirty="0">
                <a:latin typeface="Tw Cen MT"/>
                <a:cs typeface="Tw Cen MT"/>
              </a:rPr>
              <a:t>i</a:t>
            </a:r>
            <a:r>
              <a:rPr sz="2000" spc="-15" dirty="0">
                <a:latin typeface="Tw Cen MT"/>
                <a:cs typeface="Tw Cen MT"/>
              </a:rPr>
              <a:t>n</a:t>
            </a:r>
            <a:r>
              <a:rPr sz="2000" spc="-25" dirty="0">
                <a:latin typeface="Tw Cen MT"/>
                <a:cs typeface="Tw Cen MT"/>
              </a:rPr>
              <a:t>g</a:t>
            </a:r>
            <a:r>
              <a:rPr sz="2000" spc="0" dirty="0">
                <a:latin typeface="MS PGothic"/>
                <a:cs typeface="MS PGothic"/>
              </a:rPr>
              <a:t>’</a:t>
            </a:r>
            <a:endParaRPr sz="2000" dirty="0">
              <a:latin typeface="MS PGothic"/>
              <a:cs typeface="MS PGothic"/>
            </a:endParaRPr>
          </a:p>
          <a:p>
            <a:pPr>
              <a:lnSpc>
                <a:spcPts val="1000"/>
              </a:lnSpc>
            </a:pPr>
            <a:endParaRPr sz="1000" dirty="0"/>
          </a:p>
          <a:p>
            <a:pPr>
              <a:lnSpc>
                <a:spcPts val="1300"/>
              </a:lnSpc>
              <a:spcBef>
                <a:spcPts val="67"/>
              </a:spcBef>
            </a:pPr>
            <a:endParaRPr sz="1300" dirty="0"/>
          </a:p>
          <a:p>
            <a:pPr marL="12700">
              <a:lnSpc>
                <a:spcPct val="100000"/>
              </a:lnSpc>
            </a:pPr>
            <a:r>
              <a:rPr sz="2000" b="1" spc="-20" dirty="0">
                <a:latin typeface="Tw Cen MT"/>
                <a:cs typeface="Tw Cen MT"/>
              </a:rPr>
              <a:t>C</a:t>
            </a:r>
            <a:r>
              <a:rPr sz="2000" b="1" spc="-25" dirty="0">
                <a:latin typeface="Tw Cen MT"/>
                <a:cs typeface="Tw Cen MT"/>
              </a:rPr>
              <a:t>a</a:t>
            </a:r>
            <a:r>
              <a:rPr sz="2000" b="1" spc="25" dirty="0">
                <a:latin typeface="Tw Cen MT"/>
                <a:cs typeface="Tw Cen MT"/>
              </a:rPr>
              <a:t>r</a:t>
            </a:r>
            <a:r>
              <a:rPr sz="2000" b="1" spc="0" dirty="0">
                <a:latin typeface="Tw Cen MT"/>
                <a:cs typeface="Tw Cen MT"/>
              </a:rPr>
              <a:t>ee</a:t>
            </a:r>
            <a:r>
              <a:rPr sz="2000" b="1" spc="-15" dirty="0">
                <a:latin typeface="Tw Cen MT"/>
                <a:cs typeface="Tw Cen MT"/>
              </a:rPr>
              <a:t>r</a:t>
            </a:r>
            <a:r>
              <a:rPr sz="2000" b="1" spc="-10" dirty="0">
                <a:latin typeface="Tw Cen MT"/>
                <a:cs typeface="Tw Cen MT"/>
              </a:rPr>
              <a:t>s </a:t>
            </a:r>
            <a:r>
              <a:rPr sz="2000" b="1" spc="-5" dirty="0">
                <a:latin typeface="Tw Cen MT"/>
                <a:cs typeface="Tw Cen MT"/>
              </a:rPr>
              <a:t>C</a:t>
            </a:r>
            <a:r>
              <a:rPr sz="2000" b="1" spc="0" dirty="0">
                <a:latin typeface="Tw Cen MT"/>
                <a:cs typeface="Tw Cen MT"/>
              </a:rPr>
              <a:t>e</a:t>
            </a:r>
            <a:r>
              <a:rPr sz="2000" b="1" spc="-10" dirty="0">
                <a:latin typeface="Tw Cen MT"/>
                <a:cs typeface="Tw Cen MT"/>
              </a:rPr>
              <a:t>nt</a:t>
            </a:r>
            <a:r>
              <a:rPr sz="2000" b="1" spc="25" dirty="0">
                <a:latin typeface="Tw Cen MT"/>
                <a:cs typeface="Tw Cen MT"/>
              </a:rPr>
              <a:t>r</a:t>
            </a:r>
            <a:r>
              <a:rPr sz="2000" b="1" spc="0" dirty="0">
                <a:latin typeface="Tw Cen MT"/>
                <a:cs typeface="Tw Cen MT"/>
              </a:rPr>
              <a:t>e</a:t>
            </a:r>
            <a:r>
              <a:rPr sz="2000" b="1" spc="10" dirty="0">
                <a:latin typeface="Tw Cen MT"/>
                <a:cs typeface="Tw Cen MT"/>
              </a:rPr>
              <a:t> </a:t>
            </a:r>
            <a:r>
              <a:rPr sz="2000" b="1" spc="-100" dirty="0">
                <a:latin typeface="Tw Cen MT"/>
                <a:cs typeface="Tw Cen MT"/>
              </a:rPr>
              <a:t>W</a:t>
            </a:r>
            <a:r>
              <a:rPr sz="2000" b="1" spc="-15" dirty="0">
                <a:latin typeface="Tw Cen MT"/>
                <a:cs typeface="Tw Cen MT"/>
              </a:rPr>
              <a:t>o</a:t>
            </a:r>
            <a:r>
              <a:rPr sz="2000" b="1" spc="5" dirty="0">
                <a:latin typeface="Tw Cen MT"/>
                <a:cs typeface="Tw Cen MT"/>
              </a:rPr>
              <a:t>r</a:t>
            </a:r>
            <a:r>
              <a:rPr sz="2000" b="1" spc="0" dirty="0">
                <a:latin typeface="Tw Cen MT"/>
                <a:cs typeface="Tw Cen MT"/>
              </a:rPr>
              <a:t>k</a:t>
            </a:r>
            <a:r>
              <a:rPr sz="2000" b="1" spc="-15" dirty="0">
                <a:latin typeface="Tw Cen MT"/>
                <a:cs typeface="Tw Cen MT"/>
              </a:rPr>
              <a:t>s</a:t>
            </a:r>
            <a:r>
              <a:rPr sz="2000" b="1" spc="-10" dirty="0">
                <a:latin typeface="Tw Cen MT"/>
                <a:cs typeface="Tw Cen MT"/>
              </a:rPr>
              <a:t>hops </a:t>
            </a:r>
            <a:r>
              <a:rPr sz="2000" b="1" spc="-25" dirty="0">
                <a:latin typeface="Tw Cen MT"/>
                <a:cs typeface="Tw Cen MT"/>
              </a:rPr>
              <a:t>a</a:t>
            </a:r>
            <a:r>
              <a:rPr sz="2000" b="1" spc="-15" dirty="0">
                <a:latin typeface="Tw Cen MT"/>
                <a:cs typeface="Tw Cen MT"/>
              </a:rPr>
              <a:t>nd</a:t>
            </a:r>
            <a:r>
              <a:rPr sz="2000" b="1" spc="5" dirty="0">
                <a:latin typeface="Tw Cen MT"/>
                <a:cs typeface="Tw Cen MT"/>
              </a:rPr>
              <a:t> </a:t>
            </a:r>
            <a:r>
              <a:rPr sz="2000" b="1" spc="-40" dirty="0">
                <a:latin typeface="Tw Cen MT"/>
                <a:cs typeface="Tw Cen MT"/>
              </a:rPr>
              <a:t>e</a:t>
            </a:r>
            <a:r>
              <a:rPr sz="2000" b="1" spc="-35" dirty="0">
                <a:latin typeface="Tw Cen MT"/>
                <a:cs typeface="Tw Cen MT"/>
              </a:rPr>
              <a:t>v</a:t>
            </a:r>
            <a:r>
              <a:rPr sz="2000" b="1" spc="0" dirty="0">
                <a:latin typeface="Tw Cen MT"/>
                <a:cs typeface="Tw Cen MT"/>
              </a:rPr>
              <a:t>e</a:t>
            </a:r>
            <a:r>
              <a:rPr sz="2000" b="1" spc="-10" dirty="0">
                <a:latin typeface="Tw Cen MT"/>
                <a:cs typeface="Tw Cen MT"/>
              </a:rPr>
              <a:t>nts</a:t>
            </a:r>
            <a:endParaRPr sz="2000" dirty="0">
              <a:latin typeface="Tw Cen MT"/>
              <a:cs typeface="Tw Cen MT"/>
            </a:endParaRPr>
          </a:p>
          <a:p>
            <a:pPr marL="12700">
              <a:lnSpc>
                <a:spcPct val="100000"/>
              </a:lnSpc>
              <a:spcBef>
                <a:spcPts val="229"/>
              </a:spcBef>
            </a:pPr>
            <a:r>
              <a:rPr sz="2000" spc="-10" dirty="0">
                <a:latin typeface="Tw Cen MT"/>
                <a:cs typeface="Tw Cen MT"/>
              </a:rPr>
              <a:t>S</a:t>
            </a:r>
            <a:r>
              <a:rPr sz="2000" spc="-5" dirty="0">
                <a:latin typeface="Tw Cen MT"/>
                <a:cs typeface="Tw Cen MT"/>
              </a:rPr>
              <a:t>ci</a:t>
            </a:r>
            <a:r>
              <a:rPr sz="2000" spc="-10" dirty="0">
                <a:latin typeface="Tw Cen MT"/>
                <a:cs typeface="Tw Cen MT"/>
              </a:rPr>
              <a:t>e</a:t>
            </a:r>
            <a:r>
              <a:rPr sz="2000" spc="-15" dirty="0">
                <a:latin typeface="Tw Cen MT"/>
                <a:cs typeface="Tw Cen MT"/>
              </a:rPr>
              <a:t>n</a:t>
            </a:r>
            <a:r>
              <a:rPr sz="2000" spc="-5" dirty="0">
                <a:latin typeface="Tw Cen MT"/>
                <a:cs typeface="Tw Cen MT"/>
              </a:rPr>
              <a:t>c</a:t>
            </a:r>
            <a:r>
              <a:rPr sz="2000" spc="0" dirty="0">
                <a:latin typeface="Tw Cen MT"/>
                <a:cs typeface="Tw Cen MT"/>
              </a:rPr>
              <a:t>e</a:t>
            </a:r>
            <a:r>
              <a:rPr sz="2000" spc="-5" dirty="0">
                <a:latin typeface="Tw Cen MT"/>
                <a:cs typeface="Tw Cen MT"/>
              </a:rPr>
              <a:t> s</a:t>
            </a:r>
            <a:r>
              <a:rPr sz="2000" spc="-20" dirty="0">
                <a:latin typeface="Tw Cen MT"/>
                <a:cs typeface="Tw Cen MT"/>
              </a:rPr>
              <a:t>p</a:t>
            </a:r>
            <a:r>
              <a:rPr sz="2000" spc="-10" dirty="0">
                <a:latin typeface="Tw Cen MT"/>
                <a:cs typeface="Tw Cen MT"/>
              </a:rPr>
              <a:t>e</a:t>
            </a:r>
            <a:r>
              <a:rPr sz="2000" spc="-5" dirty="0">
                <a:latin typeface="Tw Cen MT"/>
                <a:cs typeface="Tw Cen MT"/>
              </a:rPr>
              <a:t>cifi</a:t>
            </a:r>
            <a:r>
              <a:rPr sz="2000" spc="-10" dirty="0">
                <a:latin typeface="Tw Cen MT"/>
                <a:cs typeface="Tw Cen MT"/>
              </a:rPr>
              <a:t>c </a:t>
            </a:r>
            <a:r>
              <a:rPr sz="2000" spc="-55" dirty="0">
                <a:latin typeface="Tw Cen MT"/>
                <a:cs typeface="Tw Cen MT"/>
              </a:rPr>
              <a:t>w</a:t>
            </a:r>
            <a:r>
              <a:rPr sz="2000" spc="0" dirty="0">
                <a:latin typeface="Tw Cen MT"/>
                <a:cs typeface="Tw Cen MT"/>
              </a:rPr>
              <a:t>o</a:t>
            </a:r>
            <a:r>
              <a:rPr sz="2000" spc="35" dirty="0">
                <a:latin typeface="Tw Cen MT"/>
                <a:cs typeface="Tw Cen MT"/>
              </a:rPr>
              <a:t>r</a:t>
            </a:r>
            <a:r>
              <a:rPr sz="2000" spc="-15" dirty="0">
                <a:latin typeface="Tw Cen MT"/>
                <a:cs typeface="Tw Cen MT"/>
              </a:rPr>
              <a:t>k</a:t>
            </a:r>
            <a:r>
              <a:rPr sz="2000" spc="-5" dirty="0">
                <a:latin typeface="Tw Cen MT"/>
                <a:cs typeface="Tw Cen MT"/>
              </a:rPr>
              <a:t>s</a:t>
            </a:r>
            <a:r>
              <a:rPr sz="2000" spc="-15" dirty="0">
                <a:latin typeface="Tw Cen MT"/>
                <a:cs typeface="Tw Cen MT"/>
              </a:rPr>
              <a:t>h</a:t>
            </a:r>
            <a:r>
              <a:rPr sz="2000" spc="-10" dirty="0">
                <a:latin typeface="Tw Cen MT"/>
                <a:cs typeface="Tw Cen MT"/>
              </a:rPr>
              <a:t>o</a:t>
            </a:r>
            <a:r>
              <a:rPr sz="2000" spc="-20" dirty="0">
                <a:latin typeface="Tw Cen MT"/>
                <a:cs typeface="Tw Cen MT"/>
              </a:rPr>
              <a:t>p</a:t>
            </a:r>
            <a:r>
              <a:rPr sz="2000" spc="0" dirty="0">
                <a:latin typeface="Tw Cen MT"/>
                <a:cs typeface="Tw Cen MT"/>
              </a:rPr>
              <a:t>s</a:t>
            </a:r>
            <a:r>
              <a:rPr sz="2000" spc="-10" dirty="0">
                <a:latin typeface="Tw Cen MT"/>
                <a:cs typeface="Tw Cen MT"/>
              </a:rPr>
              <a:t> </a:t>
            </a:r>
            <a:r>
              <a:rPr sz="2000" spc="-5" dirty="0">
                <a:latin typeface="Tw Cen MT"/>
                <a:cs typeface="Tw Cen MT"/>
              </a:rPr>
              <a:t>s</a:t>
            </a:r>
            <a:r>
              <a:rPr sz="2000" spc="-15" dirty="0">
                <a:latin typeface="Tw Cen MT"/>
                <a:cs typeface="Tw Cen MT"/>
              </a:rPr>
              <a:t>u</a:t>
            </a:r>
            <a:r>
              <a:rPr sz="2000" spc="75" dirty="0">
                <a:latin typeface="Tw Cen MT"/>
                <a:cs typeface="Tw Cen MT"/>
              </a:rPr>
              <a:t>c</a:t>
            </a:r>
            <a:r>
              <a:rPr sz="2000" spc="-10" dirty="0">
                <a:latin typeface="Tw Cen MT"/>
                <a:cs typeface="Tw Cen MT"/>
              </a:rPr>
              <a:t>h</a:t>
            </a:r>
            <a:r>
              <a:rPr sz="2000" spc="-5" dirty="0">
                <a:latin typeface="Tw Cen MT"/>
                <a:cs typeface="Tw Cen MT"/>
              </a:rPr>
              <a:t> </a:t>
            </a:r>
            <a:r>
              <a:rPr sz="2000" spc="-20" dirty="0">
                <a:latin typeface="Tw Cen MT"/>
                <a:cs typeface="Tw Cen MT"/>
              </a:rPr>
              <a:t>a</a:t>
            </a:r>
            <a:r>
              <a:rPr sz="2000" spc="0" dirty="0">
                <a:latin typeface="Tw Cen MT"/>
                <a:cs typeface="Tw Cen MT"/>
              </a:rPr>
              <a:t>s</a:t>
            </a:r>
            <a:r>
              <a:rPr sz="2000" spc="-10" dirty="0">
                <a:latin typeface="Tw Cen MT"/>
                <a:cs typeface="Tw Cen MT"/>
              </a:rPr>
              <a:t> </a:t>
            </a:r>
            <a:r>
              <a:rPr sz="2000" spc="-5" dirty="0">
                <a:latin typeface="Tw Cen MT"/>
                <a:cs typeface="Tw Cen MT"/>
              </a:rPr>
              <a:t>r</a:t>
            </a:r>
            <a:r>
              <a:rPr sz="2000" spc="0" dirty="0">
                <a:latin typeface="Tw Cen MT"/>
                <a:cs typeface="Tw Cen MT"/>
              </a:rPr>
              <a:t>e</a:t>
            </a:r>
            <a:r>
              <a:rPr sz="2000" spc="-5" dirty="0">
                <a:latin typeface="Tw Cen MT"/>
                <a:cs typeface="Tw Cen MT"/>
              </a:rPr>
              <a:t>s</a:t>
            </a:r>
            <a:r>
              <a:rPr sz="2000" spc="-15" dirty="0">
                <a:latin typeface="Tw Cen MT"/>
                <a:cs typeface="Tw Cen MT"/>
              </a:rPr>
              <a:t>ume</a:t>
            </a:r>
            <a:r>
              <a:rPr sz="2000" spc="-5" dirty="0">
                <a:latin typeface="Tw Cen MT"/>
                <a:cs typeface="Tw Cen MT"/>
              </a:rPr>
              <a:t> </a:t>
            </a:r>
            <a:r>
              <a:rPr sz="2000" spc="-15" dirty="0">
                <a:latin typeface="Tw Cen MT"/>
                <a:cs typeface="Tw Cen MT"/>
              </a:rPr>
              <a:t>w</a:t>
            </a:r>
            <a:r>
              <a:rPr sz="2000" spc="-5" dirty="0">
                <a:latin typeface="Tw Cen MT"/>
                <a:cs typeface="Tw Cen MT"/>
              </a:rPr>
              <a:t>ri</a:t>
            </a:r>
            <a:r>
              <a:rPr sz="2000" spc="-15" dirty="0">
                <a:latin typeface="Tw Cen MT"/>
                <a:cs typeface="Tw Cen MT"/>
              </a:rPr>
              <a:t>t</a:t>
            </a:r>
            <a:r>
              <a:rPr sz="2000" spc="-5" dirty="0">
                <a:latin typeface="Tw Cen MT"/>
                <a:cs typeface="Tw Cen MT"/>
              </a:rPr>
              <a:t>i</a:t>
            </a:r>
            <a:r>
              <a:rPr sz="2000" spc="-15" dirty="0">
                <a:latin typeface="Tw Cen MT"/>
                <a:cs typeface="Tw Cen MT"/>
              </a:rPr>
              <a:t>n</a:t>
            </a:r>
            <a:r>
              <a:rPr sz="2000" spc="-60" dirty="0">
                <a:latin typeface="Tw Cen MT"/>
                <a:cs typeface="Tw Cen MT"/>
              </a:rPr>
              <a:t>g</a:t>
            </a:r>
            <a:r>
              <a:rPr sz="2000" spc="0" dirty="0">
                <a:latin typeface="Tw Cen MT"/>
                <a:cs typeface="Tw Cen MT"/>
              </a:rPr>
              <a:t>,</a:t>
            </a:r>
            <a:r>
              <a:rPr sz="2000" spc="-5" dirty="0">
                <a:latin typeface="Tw Cen MT"/>
                <a:cs typeface="Tw Cen MT"/>
              </a:rPr>
              <a:t> i</a:t>
            </a:r>
            <a:r>
              <a:rPr sz="2000" spc="-15" dirty="0">
                <a:latin typeface="Tw Cen MT"/>
                <a:cs typeface="Tw Cen MT"/>
              </a:rPr>
              <a:t>nt</a:t>
            </a:r>
            <a:r>
              <a:rPr sz="2000" spc="0" dirty="0">
                <a:latin typeface="Tw Cen MT"/>
                <a:cs typeface="Tw Cen MT"/>
              </a:rPr>
              <a:t>e</a:t>
            </a:r>
            <a:r>
              <a:rPr sz="2000" spc="75" dirty="0">
                <a:latin typeface="Tw Cen MT"/>
                <a:cs typeface="Tw Cen MT"/>
              </a:rPr>
              <a:t>r</a:t>
            </a:r>
            <a:r>
              <a:rPr sz="2000" spc="-15" dirty="0">
                <a:latin typeface="Tw Cen MT"/>
                <a:cs typeface="Tw Cen MT"/>
              </a:rPr>
              <a:t>v</a:t>
            </a:r>
            <a:r>
              <a:rPr sz="2000" spc="-5" dirty="0">
                <a:latin typeface="Tw Cen MT"/>
                <a:cs typeface="Tw Cen MT"/>
              </a:rPr>
              <a:t>i</a:t>
            </a:r>
            <a:r>
              <a:rPr sz="2000" spc="-40" dirty="0">
                <a:latin typeface="Tw Cen MT"/>
                <a:cs typeface="Tw Cen MT"/>
              </a:rPr>
              <a:t>e</a:t>
            </a:r>
            <a:r>
              <a:rPr sz="2000" spc="-15" dirty="0">
                <a:latin typeface="Tw Cen MT"/>
                <a:cs typeface="Tw Cen MT"/>
              </a:rPr>
              <a:t>w </a:t>
            </a:r>
            <a:r>
              <a:rPr sz="2000" spc="-5" dirty="0">
                <a:latin typeface="Tw Cen MT"/>
                <a:cs typeface="Tw Cen MT"/>
              </a:rPr>
              <a:t>s</a:t>
            </a:r>
            <a:r>
              <a:rPr sz="2000" spc="-15" dirty="0">
                <a:latin typeface="Tw Cen MT"/>
                <a:cs typeface="Tw Cen MT"/>
              </a:rPr>
              <a:t>k</a:t>
            </a:r>
            <a:r>
              <a:rPr sz="2000" spc="-5" dirty="0">
                <a:latin typeface="Tw Cen MT"/>
                <a:cs typeface="Tw Cen MT"/>
              </a:rPr>
              <a:t>ill</a:t>
            </a:r>
            <a:r>
              <a:rPr sz="2000" spc="0" dirty="0">
                <a:latin typeface="Tw Cen MT"/>
                <a:cs typeface="Tw Cen MT"/>
              </a:rPr>
              <a:t>s</a:t>
            </a:r>
            <a:endParaRPr sz="2000" dirty="0">
              <a:latin typeface="Tw Cen MT"/>
              <a:cs typeface="Tw Cen MT"/>
            </a:endParaRPr>
          </a:p>
          <a:p>
            <a:pPr>
              <a:lnSpc>
                <a:spcPts val="850"/>
              </a:lnSpc>
              <a:spcBef>
                <a:spcPts val="16"/>
              </a:spcBef>
            </a:pPr>
            <a:endParaRPr sz="850" dirty="0"/>
          </a:p>
          <a:p>
            <a:pPr>
              <a:lnSpc>
                <a:spcPts val="1000"/>
              </a:lnSpc>
            </a:pPr>
            <a:endParaRPr sz="1000" dirty="0"/>
          </a:p>
          <a:p>
            <a:pPr>
              <a:lnSpc>
                <a:spcPts val="1000"/>
              </a:lnSpc>
            </a:pPr>
            <a:endParaRPr sz="1000" dirty="0"/>
          </a:p>
          <a:p>
            <a:pPr marL="12700">
              <a:lnSpc>
                <a:spcPct val="100000"/>
              </a:lnSpc>
            </a:pPr>
            <a:r>
              <a:rPr sz="2000" b="1" spc="-95" dirty="0">
                <a:latin typeface="Tw Cen MT"/>
                <a:cs typeface="Tw Cen MT"/>
              </a:rPr>
              <a:t>P</a:t>
            </a:r>
            <a:r>
              <a:rPr sz="2000" b="1" spc="-10" dirty="0">
                <a:latin typeface="Tw Cen MT"/>
                <a:cs typeface="Tw Cen MT"/>
              </a:rPr>
              <a:t>eer </a:t>
            </a:r>
            <a:r>
              <a:rPr sz="2000" b="1" spc="-20" dirty="0">
                <a:latin typeface="Tw Cen MT"/>
                <a:cs typeface="Tw Cen MT"/>
              </a:rPr>
              <a:t>Me</a:t>
            </a:r>
            <a:r>
              <a:rPr sz="2000" b="1" spc="-10" dirty="0">
                <a:latin typeface="Tw Cen MT"/>
                <a:cs typeface="Tw Cen MT"/>
              </a:rPr>
              <a:t>nto</a:t>
            </a:r>
            <a:r>
              <a:rPr sz="2000" b="1" spc="-15" dirty="0">
                <a:latin typeface="Tw Cen MT"/>
                <a:cs typeface="Tw Cen MT"/>
              </a:rPr>
              <a:t>r</a:t>
            </a:r>
            <a:r>
              <a:rPr sz="2000" b="1" spc="-10" dirty="0">
                <a:latin typeface="Tw Cen MT"/>
                <a:cs typeface="Tw Cen MT"/>
              </a:rPr>
              <a:t>ing</a:t>
            </a:r>
            <a:r>
              <a:rPr sz="2000" b="1" spc="10" dirty="0">
                <a:latin typeface="Tw Cen MT"/>
                <a:cs typeface="Tw Cen MT"/>
              </a:rPr>
              <a:t> </a:t>
            </a:r>
            <a:r>
              <a:rPr sz="2000" b="1" spc="-15" dirty="0">
                <a:latin typeface="Tw Cen MT"/>
                <a:cs typeface="Tw Cen MT"/>
              </a:rPr>
              <a:t>Prog</a:t>
            </a:r>
            <a:r>
              <a:rPr sz="2000" b="1" spc="5" dirty="0">
                <a:latin typeface="Tw Cen MT"/>
                <a:cs typeface="Tw Cen MT"/>
              </a:rPr>
              <a:t>r</a:t>
            </a:r>
            <a:r>
              <a:rPr sz="2000" b="1" spc="-25" dirty="0">
                <a:latin typeface="Tw Cen MT"/>
                <a:cs typeface="Tw Cen MT"/>
              </a:rPr>
              <a:t>a</a:t>
            </a:r>
            <a:r>
              <a:rPr sz="2000" b="1" spc="-20" dirty="0">
                <a:latin typeface="Tw Cen MT"/>
                <a:cs typeface="Tw Cen MT"/>
              </a:rPr>
              <a:t>m</a:t>
            </a:r>
            <a:r>
              <a:rPr sz="2000" b="1" spc="10" dirty="0">
                <a:latin typeface="Tw Cen MT"/>
                <a:cs typeface="Tw Cen MT"/>
              </a:rPr>
              <a:t> </a:t>
            </a:r>
            <a:r>
              <a:rPr sz="2000" b="1" spc="-25" dirty="0">
                <a:latin typeface="Tw Cen MT"/>
                <a:cs typeface="Tw Cen MT"/>
              </a:rPr>
              <a:t>a</a:t>
            </a:r>
            <a:r>
              <a:rPr sz="2000" b="1" spc="-15" dirty="0">
                <a:latin typeface="Tw Cen MT"/>
                <a:cs typeface="Tw Cen MT"/>
              </a:rPr>
              <a:t>nd</a:t>
            </a:r>
            <a:r>
              <a:rPr sz="2000" b="1" spc="5" dirty="0">
                <a:latin typeface="Tw Cen MT"/>
                <a:cs typeface="Tw Cen MT"/>
              </a:rPr>
              <a:t> </a:t>
            </a:r>
            <a:r>
              <a:rPr lang="en-AU" sz="2000" b="1" spc="-55" dirty="0" smtClean="0">
                <a:latin typeface="Tw Cen MT"/>
                <a:cs typeface="Tw Cen MT"/>
              </a:rPr>
              <a:t>Dalyell</a:t>
            </a:r>
            <a:endParaRPr sz="2000" dirty="0">
              <a:latin typeface="Tw Cen MT"/>
              <a:cs typeface="Tw Cen MT"/>
            </a:endParaRPr>
          </a:p>
          <a:p>
            <a:pPr marL="12700">
              <a:lnSpc>
                <a:spcPct val="100000"/>
              </a:lnSpc>
              <a:spcBef>
                <a:spcPts val="265"/>
              </a:spcBef>
            </a:pPr>
            <a:r>
              <a:rPr sz="2000" spc="-5" dirty="0">
                <a:latin typeface="Tw Cen MT"/>
                <a:cs typeface="Tw Cen MT"/>
              </a:rPr>
              <a:t>I</a:t>
            </a:r>
            <a:r>
              <a:rPr sz="2000" spc="-15" dirty="0">
                <a:latin typeface="Tw Cen MT"/>
                <a:cs typeface="Tw Cen MT"/>
              </a:rPr>
              <a:t>nt</a:t>
            </a:r>
            <a:r>
              <a:rPr sz="2000" spc="-10" dirty="0">
                <a:latin typeface="Tw Cen MT"/>
                <a:cs typeface="Tw Cen MT"/>
              </a:rPr>
              <a:t>e</a:t>
            </a:r>
            <a:r>
              <a:rPr sz="2000" spc="-20" dirty="0">
                <a:latin typeface="Tw Cen MT"/>
                <a:cs typeface="Tw Cen MT"/>
              </a:rPr>
              <a:t>g</a:t>
            </a:r>
            <a:r>
              <a:rPr sz="2000" spc="-25" dirty="0">
                <a:latin typeface="Tw Cen MT"/>
                <a:cs typeface="Tw Cen MT"/>
              </a:rPr>
              <a:t>r</a:t>
            </a:r>
            <a:r>
              <a:rPr sz="2000" spc="-20" dirty="0">
                <a:latin typeface="Tw Cen MT"/>
                <a:cs typeface="Tw Cen MT"/>
              </a:rPr>
              <a:t>a</a:t>
            </a:r>
            <a:r>
              <a:rPr sz="2000" spc="-15" dirty="0">
                <a:latin typeface="Tw Cen MT"/>
                <a:cs typeface="Tw Cen MT"/>
              </a:rPr>
              <a:t>ted</a:t>
            </a:r>
            <a:r>
              <a:rPr sz="2000" spc="-10" dirty="0">
                <a:latin typeface="Tw Cen MT"/>
                <a:cs typeface="Tw Cen MT"/>
              </a:rPr>
              <a:t> </a:t>
            </a:r>
            <a:r>
              <a:rPr sz="2000" spc="-5" dirty="0">
                <a:latin typeface="Tw Cen MT"/>
                <a:cs typeface="Tw Cen MT"/>
              </a:rPr>
              <a:t>i</a:t>
            </a:r>
            <a:r>
              <a:rPr sz="2000" spc="-15" dirty="0">
                <a:latin typeface="Tw Cen MT"/>
                <a:cs typeface="Tw Cen MT"/>
              </a:rPr>
              <a:t>nt</a:t>
            </a:r>
            <a:r>
              <a:rPr sz="2000" spc="0" dirty="0">
                <a:latin typeface="Tw Cen MT"/>
                <a:cs typeface="Tw Cen MT"/>
              </a:rPr>
              <a:t>o</a:t>
            </a:r>
            <a:r>
              <a:rPr sz="2000" spc="-5" dirty="0">
                <a:latin typeface="Tw Cen MT"/>
                <a:cs typeface="Tw Cen MT"/>
              </a:rPr>
              <a:t> </a:t>
            </a:r>
            <a:r>
              <a:rPr sz="2000" spc="-25" dirty="0">
                <a:latin typeface="Tw Cen MT"/>
                <a:cs typeface="Tw Cen MT"/>
              </a:rPr>
              <a:t>M</a:t>
            </a:r>
            <a:r>
              <a:rPr sz="2000" spc="-10" dirty="0">
                <a:latin typeface="Tw Cen MT"/>
                <a:cs typeface="Tw Cen MT"/>
              </a:rPr>
              <a:t>e</a:t>
            </a:r>
            <a:r>
              <a:rPr sz="2000" spc="-15" dirty="0">
                <a:latin typeface="Tw Cen MT"/>
                <a:cs typeface="Tw Cen MT"/>
              </a:rPr>
              <a:t>nt</a:t>
            </a:r>
            <a:r>
              <a:rPr sz="2000" spc="0" dirty="0">
                <a:latin typeface="Tw Cen MT"/>
                <a:cs typeface="Tw Cen MT"/>
              </a:rPr>
              <a:t>o</a:t>
            </a:r>
            <a:r>
              <a:rPr sz="2000" spc="-5" dirty="0">
                <a:latin typeface="Tw Cen MT"/>
                <a:cs typeface="Tw Cen MT"/>
              </a:rPr>
              <a:t>ri</a:t>
            </a:r>
            <a:r>
              <a:rPr sz="2000" spc="-15" dirty="0">
                <a:latin typeface="Tw Cen MT"/>
                <a:cs typeface="Tw Cen MT"/>
              </a:rPr>
              <a:t>ng</a:t>
            </a:r>
            <a:r>
              <a:rPr sz="2000" spc="-10" dirty="0">
                <a:latin typeface="Tw Cen MT"/>
                <a:cs typeface="Tw Cen MT"/>
              </a:rPr>
              <a:t> </a:t>
            </a:r>
            <a:r>
              <a:rPr sz="2000" spc="0" dirty="0">
                <a:latin typeface="Tw Cen MT"/>
                <a:cs typeface="Tw Cen MT"/>
              </a:rPr>
              <a:t>P</a:t>
            </a:r>
            <a:r>
              <a:rPr sz="2000" spc="-45" dirty="0">
                <a:latin typeface="Tw Cen MT"/>
                <a:cs typeface="Tw Cen MT"/>
              </a:rPr>
              <a:t>r</a:t>
            </a:r>
            <a:r>
              <a:rPr sz="2000" spc="-10" dirty="0">
                <a:latin typeface="Tw Cen MT"/>
                <a:cs typeface="Tw Cen MT"/>
              </a:rPr>
              <a:t>o</a:t>
            </a:r>
            <a:r>
              <a:rPr sz="2000" spc="-20" dirty="0">
                <a:latin typeface="Tw Cen MT"/>
                <a:cs typeface="Tw Cen MT"/>
              </a:rPr>
              <a:t>g</a:t>
            </a:r>
            <a:r>
              <a:rPr sz="2000" spc="-25" dirty="0">
                <a:latin typeface="Tw Cen MT"/>
                <a:cs typeface="Tw Cen MT"/>
              </a:rPr>
              <a:t>r</a:t>
            </a:r>
            <a:r>
              <a:rPr sz="2000" spc="-20" dirty="0">
                <a:latin typeface="Tw Cen MT"/>
                <a:cs typeface="Tw Cen MT"/>
              </a:rPr>
              <a:t>a</a:t>
            </a:r>
            <a:r>
              <a:rPr sz="2000" spc="-15" dirty="0">
                <a:latin typeface="Tw Cen MT"/>
                <a:cs typeface="Tw Cen MT"/>
              </a:rPr>
              <a:t>m </a:t>
            </a:r>
            <a:r>
              <a:rPr sz="2000" spc="-20" dirty="0">
                <a:latin typeface="Tw Cen MT"/>
                <a:cs typeface="Tw Cen MT"/>
              </a:rPr>
              <a:t>a</a:t>
            </a:r>
            <a:r>
              <a:rPr sz="2000" spc="-15" dirty="0">
                <a:latin typeface="Tw Cen MT"/>
                <a:cs typeface="Tw Cen MT"/>
              </a:rPr>
              <a:t>nd</a:t>
            </a:r>
            <a:r>
              <a:rPr sz="2000" spc="-10" dirty="0">
                <a:latin typeface="Tw Cen MT"/>
                <a:cs typeface="Tw Cen MT"/>
              </a:rPr>
              <a:t> </a:t>
            </a:r>
            <a:r>
              <a:rPr lang="en-AU" sz="2000" spc="-15" dirty="0" smtClean="0">
                <a:latin typeface="Tw Cen MT"/>
                <a:cs typeface="Tw Cen MT"/>
              </a:rPr>
              <a:t>Dalyell Scholars program. E</a:t>
            </a:r>
            <a:r>
              <a:rPr sz="2000" spc="-10" dirty="0" err="1" smtClean="0">
                <a:latin typeface="Tw Cen MT"/>
                <a:cs typeface="Tw Cen MT"/>
              </a:rPr>
              <a:t>x</a:t>
            </a:r>
            <a:r>
              <a:rPr sz="2000" spc="-20" dirty="0" err="1" smtClean="0">
                <a:latin typeface="Tw Cen MT"/>
                <a:cs typeface="Tw Cen MT"/>
              </a:rPr>
              <a:t>a</a:t>
            </a:r>
            <a:r>
              <a:rPr sz="2000" spc="-15" dirty="0" err="1" smtClean="0">
                <a:latin typeface="Tw Cen MT"/>
                <a:cs typeface="Tw Cen MT"/>
              </a:rPr>
              <a:t>m</a:t>
            </a:r>
            <a:r>
              <a:rPr sz="2000" spc="-20" dirty="0" err="1" smtClean="0">
                <a:latin typeface="Tw Cen MT"/>
                <a:cs typeface="Tw Cen MT"/>
              </a:rPr>
              <a:t>p</a:t>
            </a:r>
            <a:r>
              <a:rPr sz="2000" spc="-5" dirty="0" err="1" smtClean="0">
                <a:latin typeface="Tw Cen MT"/>
                <a:cs typeface="Tw Cen MT"/>
              </a:rPr>
              <a:t>l</a:t>
            </a:r>
            <a:r>
              <a:rPr sz="2000" spc="0" dirty="0" err="1" smtClean="0">
                <a:latin typeface="Tw Cen MT"/>
                <a:cs typeface="Tw Cen MT"/>
              </a:rPr>
              <a:t>es</a:t>
            </a:r>
            <a:r>
              <a:rPr sz="2000" spc="-10" dirty="0" smtClean="0">
                <a:latin typeface="Tw Cen MT"/>
                <a:cs typeface="Tw Cen MT"/>
              </a:rPr>
              <a:t> </a:t>
            </a:r>
            <a:r>
              <a:rPr sz="2000" spc="-5" dirty="0">
                <a:latin typeface="Tw Cen MT"/>
                <a:cs typeface="Tw Cen MT"/>
              </a:rPr>
              <a:t>i</a:t>
            </a:r>
            <a:r>
              <a:rPr sz="2000" spc="-15" dirty="0">
                <a:latin typeface="Tw Cen MT"/>
                <a:cs typeface="Tw Cen MT"/>
              </a:rPr>
              <a:t>n</a:t>
            </a:r>
            <a:r>
              <a:rPr sz="2000" spc="-5" dirty="0">
                <a:latin typeface="Tw Cen MT"/>
                <a:cs typeface="Tw Cen MT"/>
              </a:rPr>
              <a:t>cl</a:t>
            </a:r>
            <a:r>
              <a:rPr sz="2000" spc="-15" dirty="0">
                <a:latin typeface="Tw Cen MT"/>
                <a:cs typeface="Tw Cen MT"/>
              </a:rPr>
              <a:t>u</a:t>
            </a:r>
            <a:r>
              <a:rPr sz="2000" spc="-20" dirty="0">
                <a:latin typeface="Tw Cen MT"/>
                <a:cs typeface="Tw Cen MT"/>
              </a:rPr>
              <a:t>d</a:t>
            </a:r>
            <a:r>
              <a:rPr sz="2000" spc="0" dirty="0">
                <a:latin typeface="Tw Cen MT"/>
                <a:cs typeface="Tw Cen MT"/>
              </a:rPr>
              <a:t>e</a:t>
            </a:r>
            <a:r>
              <a:rPr sz="2000" spc="-5" dirty="0">
                <a:latin typeface="Tw Cen MT"/>
                <a:cs typeface="Tw Cen MT"/>
              </a:rPr>
              <a:t> </a:t>
            </a:r>
            <a:r>
              <a:rPr sz="2000" spc="-55" dirty="0">
                <a:latin typeface="Tw Cen MT"/>
                <a:cs typeface="Tw Cen MT"/>
              </a:rPr>
              <a:t>w</a:t>
            </a:r>
            <a:r>
              <a:rPr sz="2000" spc="0" dirty="0">
                <a:latin typeface="Tw Cen MT"/>
                <a:cs typeface="Tw Cen MT"/>
              </a:rPr>
              <a:t>o</a:t>
            </a:r>
            <a:r>
              <a:rPr sz="2000" spc="35" dirty="0">
                <a:latin typeface="Tw Cen MT"/>
                <a:cs typeface="Tw Cen MT"/>
              </a:rPr>
              <a:t>r</a:t>
            </a:r>
            <a:r>
              <a:rPr sz="2000" spc="-15" dirty="0">
                <a:latin typeface="Tw Cen MT"/>
                <a:cs typeface="Tw Cen MT"/>
              </a:rPr>
              <a:t>k</a:t>
            </a:r>
            <a:r>
              <a:rPr sz="2000" spc="-5" dirty="0">
                <a:latin typeface="Tw Cen MT"/>
                <a:cs typeface="Tw Cen MT"/>
              </a:rPr>
              <a:t>s</a:t>
            </a:r>
            <a:r>
              <a:rPr sz="2000" spc="-15" dirty="0">
                <a:latin typeface="Tw Cen MT"/>
                <a:cs typeface="Tw Cen MT"/>
              </a:rPr>
              <a:t>h</a:t>
            </a:r>
            <a:r>
              <a:rPr sz="2000" spc="-10" dirty="0">
                <a:latin typeface="Tw Cen MT"/>
                <a:cs typeface="Tw Cen MT"/>
              </a:rPr>
              <a:t>o</a:t>
            </a:r>
            <a:r>
              <a:rPr sz="2000" spc="-20" dirty="0">
                <a:latin typeface="Tw Cen MT"/>
                <a:cs typeface="Tw Cen MT"/>
              </a:rPr>
              <a:t>p</a:t>
            </a:r>
            <a:r>
              <a:rPr sz="2000" spc="0" dirty="0">
                <a:latin typeface="Tw Cen MT"/>
                <a:cs typeface="Tw Cen MT"/>
              </a:rPr>
              <a:t>s</a:t>
            </a:r>
            <a:r>
              <a:rPr sz="2000" spc="-10" dirty="0">
                <a:latin typeface="Tw Cen MT"/>
                <a:cs typeface="Tw Cen MT"/>
              </a:rPr>
              <a:t> </a:t>
            </a:r>
            <a:r>
              <a:rPr sz="2000" spc="-20" dirty="0">
                <a:latin typeface="Tw Cen MT"/>
                <a:cs typeface="Tw Cen MT"/>
              </a:rPr>
              <a:t>a</a:t>
            </a:r>
            <a:r>
              <a:rPr sz="2000" spc="-15" dirty="0">
                <a:latin typeface="Tw Cen MT"/>
                <a:cs typeface="Tw Cen MT"/>
              </a:rPr>
              <a:t>nd</a:t>
            </a:r>
            <a:r>
              <a:rPr sz="2000" spc="-10" dirty="0">
                <a:latin typeface="Tw Cen MT"/>
                <a:cs typeface="Tw Cen MT"/>
              </a:rPr>
              <a:t> </a:t>
            </a:r>
            <a:r>
              <a:rPr sz="2000" spc="-5" dirty="0">
                <a:latin typeface="Tw Cen MT"/>
                <a:cs typeface="Tw Cen MT"/>
              </a:rPr>
              <a:t>c</a:t>
            </a:r>
            <a:r>
              <a:rPr sz="2000" spc="-10" dirty="0">
                <a:latin typeface="Tw Cen MT"/>
                <a:cs typeface="Tw Cen MT"/>
              </a:rPr>
              <a:t>o</a:t>
            </a:r>
            <a:r>
              <a:rPr sz="2000" spc="-15" dirty="0">
                <a:latin typeface="Tw Cen MT"/>
                <a:cs typeface="Tw Cen MT"/>
              </a:rPr>
              <a:t>n</a:t>
            </a:r>
            <a:r>
              <a:rPr sz="2000" spc="-5" dirty="0">
                <a:latin typeface="Tw Cen MT"/>
                <a:cs typeface="Tw Cen MT"/>
              </a:rPr>
              <a:t>s</a:t>
            </a:r>
            <a:r>
              <a:rPr sz="2000" spc="-15" dirty="0">
                <a:latin typeface="Tw Cen MT"/>
                <a:cs typeface="Tw Cen MT"/>
              </a:rPr>
              <a:t>u</a:t>
            </a:r>
            <a:r>
              <a:rPr sz="2000" spc="-5" dirty="0">
                <a:latin typeface="Tw Cen MT"/>
                <a:cs typeface="Tw Cen MT"/>
              </a:rPr>
              <a:t>l</a:t>
            </a:r>
            <a:r>
              <a:rPr sz="2000" spc="-15" dirty="0">
                <a:latin typeface="Tw Cen MT"/>
                <a:cs typeface="Tw Cen MT"/>
              </a:rPr>
              <a:t>t</a:t>
            </a:r>
            <a:r>
              <a:rPr sz="2000" spc="-20" dirty="0">
                <a:latin typeface="Tw Cen MT"/>
                <a:cs typeface="Tw Cen MT"/>
              </a:rPr>
              <a:t>a</a:t>
            </a:r>
            <a:r>
              <a:rPr sz="2000" spc="-15" dirty="0">
                <a:latin typeface="Tw Cen MT"/>
                <a:cs typeface="Tw Cen MT"/>
              </a:rPr>
              <a:t>t</a:t>
            </a:r>
            <a:r>
              <a:rPr sz="2000" spc="-5" dirty="0">
                <a:latin typeface="Tw Cen MT"/>
                <a:cs typeface="Tw Cen MT"/>
              </a:rPr>
              <a:t>i</a:t>
            </a:r>
            <a:r>
              <a:rPr sz="2000" spc="-10" dirty="0">
                <a:latin typeface="Tw Cen MT"/>
                <a:cs typeface="Tw Cen MT"/>
              </a:rPr>
              <a:t>o</a:t>
            </a:r>
            <a:r>
              <a:rPr sz="2000" spc="-15" dirty="0">
                <a:latin typeface="Tw Cen MT"/>
                <a:cs typeface="Tw Cen MT"/>
              </a:rPr>
              <a:t>n</a:t>
            </a:r>
            <a:r>
              <a:rPr sz="2000" spc="0" dirty="0">
                <a:latin typeface="Tw Cen MT"/>
                <a:cs typeface="Tw Cen MT"/>
              </a:rPr>
              <a:t>s</a:t>
            </a:r>
            <a:r>
              <a:rPr sz="2000" spc="-10" dirty="0">
                <a:latin typeface="Tw Cen MT"/>
                <a:cs typeface="Tw Cen MT"/>
              </a:rPr>
              <a:t> </a:t>
            </a:r>
            <a:r>
              <a:rPr sz="2000" spc="-15" dirty="0">
                <a:latin typeface="Tw Cen MT"/>
                <a:cs typeface="Tw Cen MT"/>
              </a:rPr>
              <a:t>w</a:t>
            </a:r>
            <a:r>
              <a:rPr sz="2000" spc="-5" dirty="0">
                <a:latin typeface="Tw Cen MT"/>
                <a:cs typeface="Tw Cen MT"/>
              </a:rPr>
              <a:t>i</a:t>
            </a:r>
            <a:r>
              <a:rPr sz="2000" spc="-15" dirty="0">
                <a:latin typeface="Tw Cen MT"/>
                <a:cs typeface="Tw Cen MT"/>
              </a:rPr>
              <a:t>t</a:t>
            </a:r>
            <a:r>
              <a:rPr sz="2000" spc="-10" dirty="0">
                <a:latin typeface="Tw Cen MT"/>
                <a:cs typeface="Tw Cen MT"/>
              </a:rPr>
              <a:t>h</a:t>
            </a:r>
            <a:r>
              <a:rPr sz="2000" spc="-5" dirty="0">
                <a:latin typeface="Tw Cen MT"/>
                <a:cs typeface="Tw Cen MT"/>
              </a:rPr>
              <a:t> r</a:t>
            </a:r>
            <a:r>
              <a:rPr sz="2000" spc="0" dirty="0">
                <a:latin typeface="Tw Cen MT"/>
                <a:cs typeface="Tw Cen MT"/>
              </a:rPr>
              <a:t>e</a:t>
            </a:r>
            <a:r>
              <a:rPr sz="2000" spc="-5" dirty="0">
                <a:latin typeface="Tw Cen MT"/>
                <a:cs typeface="Tw Cen MT"/>
              </a:rPr>
              <a:t>s</a:t>
            </a:r>
            <a:r>
              <a:rPr sz="2000" spc="-10" dirty="0">
                <a:latin typeface="Tw Cen MT"/>
                <a:cs typeface="Tw Cen MT"/>
              </a:rPr>
              <a:t>e</a:t>
            </a:r>
            <a:r>
              <a:rPr sz="2000" spc="-20" dirty="0">
                <a:latin typeface="Tw Cen MT"/>
                <a:cs typeface="Tw Cen MT"/>
              </a:rPr>
              <a:t>a</a:t>
            </a:r>
            <a:r>
              <a:rPr sz="2000" spc="-5" dirty="0">
                <a:latin typeface="Tw Cen MT"/>
                <a:cs typeface="Tw Cen MT"/>
              </a:rPr>
              <a:t>r</a:t>
            </a:r>
            <a:r>
              <a:rPr sz="2000" spc="75" dirty="0">
                <a:latin typeface="Tw Cen MT"/>
                <a:cs typeface="Tw Cen MT"/>
              </a:rPr>
              <a:t>c</a:t>
            </a:r>
            <a:r>
              <a:rPr sz="2000" spc="-15" dirty="0">
                <a:latin typeface="Tw Cen MT"/>
                <a:cs typeface="Tw Cen MT"/>
              </a:rPr>
              <a:t>h</a:t>
            </a:r>
            <a:r>
              <a:rPr sz="2000" spc="0" dirty="0">
                <a:latin typeface="Tw Cen MT"/>
                <a:cs typeface="Tw Cen MT"/>
              </a:rPr>
              <a:t>e</a:t>
            </a:r>
            <a:r>
              <a:rPr sz="2000" spc="-5" dirty="0">
                <a:latin typeface="Tw Cen MT"/>
                <a:cs typeface="Tw Cen MT"/>
              </a:rPr>
              <a:t>r</a:t>
            </a:r>
            <a:r>
              <a:rPr sz="2000" spc="0" dirty="0">
                <a:latin typeface="Tw Cen MT"/>
                <a:cs typeface="Tw Cen MT"/>
              </a:rPr>
              <a:t>s</a:t>
            </a:r>
            <a:r>
              <a:rPr sz="2000" spc="-10" dirty="0">
                <a:latin typeface="Tw Cen MT"/>
                <a:cs typeface="Tw Cen MT"/>
              </a:rPr>
              <a:t> </a:t>
            </a:r>
            <a:r>
              <a:rPr sz="2000" spc="-20" dirty="0">
                <a:latin typeface="Tw Cen MT"/>
                <a:cs typeface="Tw Cen MT"/>
              </a:rPr>
              <a:t>a</a:t>
            </a:r>
            <a:r>
              <a:rPr sz="2000" spc="-15" dirty="0">
                <a:latin typeface="Tw Cen MT"/>
                <a:cs typeface="Tw Cen MT"/>
              </a:rPr>
              <a:t>nd</a:t>
            </a:r>
            <a:r>
              <a:rPr sz="2000" spc="-10" dirty="0">
                <a:latin typeface="Tw Cen MT"/>
                <a:cs typeface="Tw Cen MT"/>
              </a:rPr>
              <a:t> </a:t>
            </a:r>
            <a:r>
              <a:rPr sz="2000" spc="-5" dirty="0">
                <a:latin typeface="Tw Cen MT"/>
                <a:cs typeface="Tw Cen MT"/>
              </a:rPr>
              <a:t>l</a:t>
            </a:r>
            <a:r>
              <a:rPr sz="2000" spc="-20" dirty="0">
                <a:latin typeface="Tw Cen MT"/>
                <a:cs typeface="Tw Cen MT"/>
              </a:rPr>
              <a:t>a</a:t>
            </a:r>
            <a:r>
              <a:rPr sz="2000" spc="-15" dirty="0">
                <a:latin typeface="Tw Cen MT"/>
                <a:cs typeface="Tw Cen MT"/>
              </a:rPr>
              <a:t>b</a:t>
            </a:r>
            <a:r>
              <a:rPr sz="2000" spc="-10" dirty="0">
                <a:latin typeface="Tw Cen MT"/>
                <a:cs typeface="Tw Cen MT"/>
              </a:rPr>
              <a:t> </a:t>
            </a:r>
            <a:r>
              <a:rPr sz="2000" spc="-15" dirty="0">
                <a:latin typeface="Tw Cen MT"/>
                <a:cs typeface="Tw Cen MT"/>
              </a:rPr>
              <a:t>t</a:t>
            </a:r>
            <a:r>
              <a:rPr sz="2000" spc="-10" dirty="0">
                <a:latin typeface="Tw Cen MT"/>
                <a:cs typeface="Tw Cen MT"/>
              </a:rPr>
              <a:t>o</a:t>
            </a:r>
            <a:r>
              <a:rPr sz="2000" spc="-15" dirty="0">
                <a:latin typeface="Tw Cen MT"/>
                <a:cs typeface="Tw Cen MT"/>
              </a:rPr>
              <a:t>u</a:t>
            </a:r>
            <a:r>
              <a:rPr sz="2000" spc="-5" dirty="0">
                <a:latin typeface="Tw Cen MT"/>
                <a:cs typeface="Tw Cen MT"/>
              </a:rPr>
              <a:t>r</a:t>
            </a:r>
            <a:r>
              <a:rPr sz="2000" spc="0" dirty="0">
                <a:latin typeface="Tw Cen MT"/>
                <a:cs typeface="Tw Cen MT"/>
              </a:rPr>
              <a:t>s</a:t>
            </a:r>
            <a:endParaRPr sz="2000" dirty="0">
              <a:latin typeface="Tw Cen MT"/>
              <a:cs typeface="Tw Cen MT"/>
            </a:endParaRPr>
          </a:p>
        </p:txBody>
      </p:sp>
    </p:spTree>
    <p:extLst>
      <p:ext uri="{BB962C8B-B14F-4D97-AF65-F5344CB8AC3E}">
        <p14:creationId xmlns:p14="http://schemas.microsoft.com/office/powerpoint/2010/main" val="35973882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50887" y="1385887"/>
            <a:ext cx="7642225" cy="4740275"/>
          </a:xfrm>
          <a:prstGeom prst="rect">
            <a:avLst/>
          </a:prstGeom>
          <a:blipFill>
            <a:blip r:embed="rId3" cstate="print"/>
            <a:stretch>
              <a:fillRect/>
            </a:stretch>
          </a:blipFill>
        </p:spPr>
        <p:txBody>
          <a:bodyPr wrap="square" lIns="0" tIns="0" rIns="0" bIns="0" rtlCol="0">
            <a:noAutofit/>
          </a:bodyPr>
          <a:lstStyle/>
          <a:p>
            <a:endParaRPr/>
          </a:p>
        </p:txBody>
      </p:sp>
      <p:sp>
        <p:nvSpPr>
          <p:cNvPr id="3" name="object 3"/>
          <p:cNvSpPr txBox="1">
            <a:spLocks noGrp="1"/>
          </p:cNvSpPr>
          <p:nvPr>
            <p:ph type="title"/>
          </p:nvPr>
        </p:nvSpPr>
        <p:spPr>
          <a:prstGeom prst="rect">
            <a:avLst/>
          </a:prstGeom>
        </p:spPr>
        <p:txBody>
          <a:bodyPr vert="horz" wrap="square" lIns="0" tIns="0" rIns="0" bIns="0" rtlCol="0">
            <a:noAutofit/>
          </a:bodyPr>
          <a:lstStyle/>
          <a:p>
            <a:pPr marL="12700">
              <a:lnSpc>
                <a:spcPct val="100000"/>
              </a:lnSpc>
            </a:pPr>
            <a:r>
              <a:rPr sz="2400" b="1" spc="-15" dirty="0">
                <a:solidFill>
                  <a:srgbClr val="F05133"/>
                </a:solidFill>
                <a:latin typeface="Tw Cen MT"/>
                <a:cs typeface="Tw Cen MT"/>
              </a:rPr>
              <a:t>F</a:t>
            </a:r>
            <a:r>
              <a:rPr sz="2400" b="1" spc="-20" dirty="0">
                <a:solidFill>
                  <a:srgbClr val="F05133"/>
                </a:solidFill>
                <a:latin typeface="Tw Cen MT"/>
                <a:cs typeface="Tw Cen MT"/>
              </a:rPr>
              <a:t>a</a:t>
            </a:r>
            <a:r>
              <a:rPr sz="2400" b="1" spc="-5" dirty="0">
                <a:solidFill>
                  <a:srgbClr val="F05133"/>
                </a:solidFill>
                <a:latin typeface="Tw Cen MT"/>
                <a:cs typeface="Tw Cen MT"/>
              </a:rPr>
              <a:t>c</a:t>
            </a:r>
            <a:r>
              <a:rPr sz="2400" b="1" spc="-10" dirty="0">
                <a:solidFill>
                  <a:srgbClr val="F05133"/>
                </a:solidFill>
                <a:latin typeface="Tw Cen MT"/>
                <a:cs typeface="Tw Cen MT"/>
              </a:rPr>
              <a:t>ulty of</a:t>
            </a:r>
            <a:r>
              <a:rPr sz="2400" b="1" spc="160" dirty="0">
                <a:solidFill>
                  <a:srgbClr val="F05133"/>
                </a:solidFill>
                <a:latin typeface="Tw Cen MT"/>
                <a:cs typeface="Tw Cen MT"/>
              </a:rPr>
              <a:t> </a:t>
            </a:r>
            <a:r>
              <a:rPr sz="2400" b="1" spc="-5" dirty="0">
                <a:solidFill>
                  <a:srgbClr val="F05133"/>
                </a:solidFill>
                <a:latin typeface="Tw Cen MT"/>
                <a:cs typeface="Tw Cen MT"/>
              </a:rPr>
              <a:t>Sc</a:t>
            </a:r>
            <a:r>
              <a:rPr sz="2400" b="1" spc="-15" dirty="0">
                <a:solidFill>
                  <a:srgbClr val="F05133"/>
                </a:solidFill>
                <a:latin typeface="Tw Cen MT"/>
                <a:cs typeface="Tw Cen MT"/>
              </a:rPr>
              <a:t>ien</a:t>
            </a:r>
            <a:r>
              <a:rPr sz="2400" b="1" spc="-5" dirty="0">
                <a:solidFill>
                  <a:srgbClr val="F05133"/>
                </a:solidFill>
                <a:latin typeface="Tw Cen MT"/>
                <a:cs typeface="Tw Cen MT"/>
              </a:rPr>
              <a:t>c</a:t>
            </a:r>
            <a:r>
              <a:rPr sz="2400" b="1" spc="0" dirty="0">
                <a:solidFill>
                  <a:srgbClr val="F05133"/>
                </a:solidFill>
                <a:latin typeface="Tw Cen MT"/>
                <a:cs typeface="Tw Cen MT"/>
              </a:rPr>
              <a:t>e</a:t>
            </a:r>
            <a:r>
              <a:rPr sz="2400" b="1" spc="-5" dirty="0">
                <a:solidFill>
                  <a:srgbClr val="F05133"/>
                </a:solidFill>
                <a:latin typeface="Tw Cen MT"/>
                <a:cs typeface="Tw Cen MT"/>
              </a:rPr>
              <a:t> S</a:t>
            </a:r>
            <a:r>
              <a:rPr sz="2400" b="1" spc="-15" dirty="0">
                <a:solidFill>
                  <a:srgbClr val="F05133"/>
                </a:solidFill>
                <a:latin typeface="Tw Cen MT"/>
                <a:cs typeface="Tw Cen MT"/>
              </a:rPr>
              <a:t>tudent Experien</a:t>
            </a:r>
            <a:r>
              <a:rPr sz="2400" b="1" spc="-5" dirty="0">
                <a:solidFill>
                  <a:srgbClr val="F05133"/>
                </a:solidFill>
                <a:latin typeface="Tw Cen MT"/>
                <a:cs typeface="Tw Cen MT"/>
              </a:rPr>
              <a:t>c</a:t>
            </a:r>
            <a:r>
              <a:rPr sz="2400" b="1" spc="0" dirty="0">
                <a:solidFill>
                  <a:srgbClr val="F05133"/>
                </a:solidFill>
                <a:latin typeface="Tw Cen MT"/>
                <a:cs typeface="Tw Cen MT"/>
              </a:rPr>
              <a:t>e</a:t>
            </a:r>
            <a:endParaRPr sz="2400">
              <a:latin typeface="Tw Cen MT"/>
              <a:cs typeface="Tw Cen MT"/>
            </a:endParaRPr>
          </a:p>
          <a:p>
            <a:pPr marL="12700">
              <a:lnSpc>
                <a:spcPct val="100000"/>
              </a:lnSpc>
              <a:spcBef>
                <a:spcPts val="225"/>
              </a:spcBef>
            </a:pPr>
            <a:r>
              <a:rPr sz="1600" u="sng" dirty="0">
                <a:solidFill>
                  <a:srgbClr val="F05133"/>
                </a:solidFill>
                <a:latin typeface="Tw Cen MT"/>
                <a:cs typeface="Tw Cen MT"/>
              </a:rPr>
              <a:t>f</a:t>
            </a:r>
            <a:r>
              <a:rPr sz="1600" u="sng" spc="-10" dirty="0">
                <a:solidFill>
                  <a:srgbClr val="F05133"/>
                </a:solidFill>
                <a:latin typeface="Tw Cen MT"/>
                <a:cs typeface="Tw Cen MT"/>
              </a:rPr>
              <a:t>a</a:t>
            </a:r>
            <a:r>
              <a:rPr sz="1600" u="sng" spc="-15" dirty="0">
                <a:solidFill>
                  <a:srgbClr val="F05133"/>
                </a:solidFill>
                <a:latin typeface="Tw Cen MT"/>
                <a:cs typeface="Tw Cen MT"/>
              </a:rPr>
              <a:t>c</a:t>
            </a:r>
            <a:r>
              <a:rPr sz="1600" u="sng" spc="-35" dirty="0">
                <a:solidFill>
                  <a:srgbClr val="F05133"/>
                </a:solidFill>
                <a:latin typeface="Tw Cen MT"/>
                <a:cs typeface="Tw Cen MT"/>
              </a:rPr>
              <a:t>e</a:t>
            </a:r>
            <a:r>
              <a:rPr sz="1600" u="sng" spc="-10" dirty="0">
                <a:solidFill>
                  <a:srgbClr val="F05133"/>
                </a:solidFill>
                <a:latin typeface="Tw Cen MT"/>
                <a:cs typeface="Tw Cen MT"/>
              </a:rPr>
              <a:t>boo</a:t>
            </a:r>
            <a:r>
              <a:rPr sz="1600" u="sng" spc="-15" dirty="0">
                <a:solidFill>
                  <a:srgbClr val="F05133"/>
                </a:solidFill>
                <a:latin typeface="Tw Cen MT"/>
                <a:cs typeface="Tw Cen MT"/>
              </a:rPr>
              <a:t>k</a:t>
            </a:r>
            <a:r>
              <a:rPr sz="1600" u="sng" spc="-5" dirty="0">
                <a:solidFill>
                  <a:srgbClr val="F05133"/>
                </a:solidFill>
                <a:latin typeface="Tw Cen MT"/>
                <a:cs typeface="Tw Cen MT"/>
              </a:rPr>
              <a:t>.</a:t>
            </a:r>
            <a:r>
              <a:rPr sz="1600" u="sng" spc="-15" dirty="0">
                <a:solidFill>
                  <a:srgbClr val="F05133"/>
                </a:solidFill>
                <a:latin typeface="Tw Cen MT"/>
                <a:cs typeface="Tw Cen MT"/>
              </a:rPr>
              <a:t>c</a:t>
            </a:r>
            <a:r>
              <a:rPr sz="1600" u="sng" spc="-10" dirty="0">
                <a:solidFill>
                  <a:srgbClr val="F05133"/>
                </a:solidFill>
                <a:latin typeface="Tw Cen MT"/>
                <a:cs typeface="Tw Cen MT"/>
              </a:rPr>
              <a:t>o</a:t>
            </a:r>
            <a:r>
              <a:rPr sz="1600" u="sng" spc="-20" dirty="0">
                <a:solidFill>
                  <a:srgbClr val="F05133"/>
                </a:solidFill>
                <a:latin typeface="Tw Cen MT"/>
                <a:cs typeface="Tw Cen MT"/>
              </a:rPr>
              <a:t>m</a:t>
            </a:r>
            <a:r>
              <a:rPr sz="1600" u="sng" spc="0" dirty="0">
                <a:solidFill>
                  <a:srgbClr val="F05133"/>
                </a:solidFill>
                <a:latin typeface="Tw Cen MT"/>
                <a:cs typeface="Tw Cen MT"/>
              </a:rPr>
              <a:t>/S</a:t>
            </a:r>
            <a:r>
              <a:rPr sz="1600" u="sng" spc="-65" dirty="0">
                <a:solidFill>
                  <a:srgbClr val="F05133"/>
                </a:solidFill>
                <a:latin typeface="Tw Cen MT"/>
                <a:cs typeface="Tw Cen MT"/>
              </a:rPr>
              <a:t>y</a:t>
            </a:r>
            <a:r>
              <a:rPr sz="1600" u="sng" spc="-10" dirty="0">
                <a:solidFill>
                  <a:srgbClr val="F05133"/>
                </a:solidFill>
                <a:latin typeface="Tw Cen MT"/>
                <a:cs typeface="Tw Cen MT"/>
              </a:rPr>
              <a:t>d</a:t>
            </a:r>
            <a:r>
              <a:rPr sz="1600" u="sng" spc="-15" dirty="0">
                <a:solidFill>
                  <a:srgbClr val="F05133"/>
                </a:solidFill>
                <a:latin typeface="Tw Cen MT"/>
                <a:cs typeface="Tw Cen MT"/>
              </a:rPr>
              <a:t>n</a:t>
            </a:r>
            <a:r>
              <a:rPr sz="1600" u="sng" spc="-65" dirty="0">
                <a:solidFill>
                  <a:srgbClr val="F05133"/>
                </a:solidFill>
                <a:latin typeface="Tw Cen MT"/>
                <a:cs typeface="Tw Cen MT"/>
              </a:rPr>
              <a:t>e</a:t>
            </a:r>
            <a:r>
              <a:rPr sz="1600" u="sng" spc="-10" dirty="0">
                <a:solidFill>
                  <a:srgbClr val="F05133"/>
                </a:solidFill>
                <a:latin typeface="Tw Cen MT"/>
                <a:cs typeface="Tw Cen MT"/>
              </a:rPr>
              <a:t>yS</a:t>
            </a:r>
            <a:r>
              <a:rPr sz="1600" u="sng" spc="-15" dirty="0">
                <a:solidFill>
                  <a:srgbClr val="F05133"/>
                </a:solidFill>
                <a:latin typeface="Tw Cen MT"/>
                <a:cs typeface="Tw Cen MT"/>
              </a:rPr>
              <a:t>c</a:t>
            </a:r>
            <a:r>
              <a:rPr sz="1600" u="sng" spc="-5" dirty="0">
                <a:solidFill>
                  <a:srgbClr val="F05133"/>
                </a:solidFill>
                <a:latin typeface="Tw Cen MT"/>
                <a:cs typeface="Tw Cen MT"/>
              </a:rPr>
              <a:t>i</a:t>
            </a:r>
            <a:r>
              <a:rPr sz="1600" u="sng" spc="-10" dirty="0">
                <a:solidFill>
                  <a:srgbClr val="F05133"/>
                </a:solidFill>
                <a:latin typeface="Tw Cen MT"/>
                <a:cs typeface="Tw Cen MT"/>
              </a:rPr>
              <a:t>e</a:t>
            </a:r>
            <a:r>
              <a:rPr sz="1600" u="sng" spc="-15" dirty="0">
                <a:solidFill>
                  <a:srgbClr val="F05133"/>
                </a:solidFill>
                <a:latin typeface="Tw Cen MT"/>
                <a:cs typeface="Tw Cen MT"/>
              </a:rPr>
              <a:t>nc</a:t>
            </a:r>
            <a:r>
              <a:rPr sz="1600" u="sng" spc="-10" dirty="0">
                <a:solidFill>
                  <a:srgbClr val="F05133"/>
                </a:solidFill>
                <a:latin typeface="Tw Cen MT"/>
                <a:cs typeface="Tw Cen MT"/>
              </a:rPr>
              <a:t>eSt</a:t>
            </a:r>
            <a:r>
              <a:rPr sz="1600" u="sng" spc="-15" dirty="0">
                <a:solidFill>
                  <a:srgbClr val="F05133"/>
                </a:solidFill>
                <a:latin typeface="Tw Cen MT"/>
                <a:cs typeface="Tw Cen MT"/>
              </a:rPr>
              <a:t>u</a:t>
            </a:r>
            <a:r>
              <a:rPr sz="1600" u="sng" spc="-10" dirty="0">
                <a:solidFill>
                  <a:srgbClr val="F05133"/>
                </a:solidFill>
                <a:latin typeface="Tw Cen MT"/>
                <a:cs typeface="Tw Cen MT"/>
              </a:rPr>
              <a:t>de</a:t>
            </a:r>
            <a:r>
              <a:rPr sz="1600" u="sng" spc="-15" dirty="0">
                <a:solidFill>
                  <a:srgbClr val="F05133"/>
                </a:solidFill>
                <a:latin typeface="Tw Cen MT"/>
                <a:cs typeface="Tw Cen MT"/>
              </a:rPr>
              <a:t>n</a:t>
            </a:r>
            <a:r>
              <a:rPr sz="1600" u="sng" spc="-5" dirty="0">
                <a:solidFill>
                  <a:srgbClr val="F05133"/>
                </a:solidFill>
                <a:latin typeface="Tw Cen MT"/>
                <a:cs typeface="Tw Cen MT"/>
              </a:rPr>
              <a:t>ts/</a:t>
            </a:r>
            <a:endParaRPr sz="1600">
              <a:latin typeface="Tw Cen MT"/>
              <a:cs typeface="Tw Cen MT"/>
            </a:endParaRPr>
          </a:p>
        </p:txBody>
      </p:sp>
      <p:sp>
        <p:nvSpPr>
          <p:cNvPr id="4" name="object 4"/>
          <p:cNvSpPr txBox="1">
            <a:spLocks noGrp="1"/>
          </p:cNvSpPr>
          <p:nvPr>
            <p:ph type="ftr" sz="quarter" idx="4294967295"/>
          </p:nvPr>
        </p:nvSpPr>
        <p:spPr>
          <a:xfrm>
            <a:off x="458524" y="6483116"/>
            <a:ext cx="1153953" cy="118463"/>
          </a:xfrm>
          <a:prstGeom prst="rect">
            <a:avLst/>
          </a:prstGeom>
        </p:spPr>
        <p:txBody>
          <a:bodyPr vert="horz" wrap="square" lIns="0" tIns="0" rIns="0" bIns="0" rtlCol="0">
            <a:noAutofit/>
          </a:bodyPr>
          <a:lstStyle/>
          <a:p>
            <a:pPr marL="12700">
              <a:lnSpc>
                <a:spcPct val="100000"/>
              </a:lnSpc>
            </a:pPr>
            <a:r>
              <a:rPr sz="900" spc="0" dirty="0">
                <a:latin typeface="Tw Cen MT"/>
                <a:cs typeface="Tw Cen MT"/>
              </a:rPr>
              <a:t>The </a:t>
            </a:r>
            <a:r>
              <a:rPr sz="900" spc="-10" dirty="0">
                <a:latin typeface="Tw Cen MT"/>
                <a:cs typeface="Tw Cen MT"/>
              </a:rPr>
              <a:t>U</a:t>
            </a:r>
            <a:r>
              <a:rPr sz="900" spc="0" dirty="0">
                <a:latin typeface="Tw Cen MT"/>
                <a:cs typeface="Tw Cen MT"/>
              </a:rPr>
              <a:t>niversity of </a:t>
            </a:r>
            <a:r>
              <a:rPr sz="900" spc="-5" dirty="0">
                <a:latin typeface="Tw Cen MT"/>
                <a:cs typeface="Tw Cen MT"/>
              </a:rPr>
              <a:t>Syd</a:t>
            </a:r>
            <a:r>
              <a:rPr sz="900" spc="0" dirty="0">
                <a:latin typeface="Tw Cen MT"/>
                <a:cs typeface="Tw Cen MT"/>
              </a:rPr>
              <a:t>ney</a:t>
            </a:r>
            <a:endParaRPr sz="900">
              <a:latin typeface="Tw Cen MT"/>
              <a:cs typeface="Tw Cen MT"/>
            </a:endParaRPr>
          </a:p>
        </p:txBody>
      </p:sp>
      <p:sp>
        <p:nvSpPr>
          <p:cNvPr id="5" name="object 5"/>
          <p:cNvSpPr txBox="1">
            <a:spLocks noGrp="1"/>
          </p:cNvSpPr>
          <p:nvPr>
            <p:ph type="sldNum" sz="quarter" idx="4294967295"/>
          </p:nvPr>
        </p:nvSpPr>
        <p:spPr>
          <a:xfrm>
            <a:off x="8261779" y="6470416"/>
            <a:ext cx="436888" cy="134145"/>
          </a:xfrm>
          <a:prstGeom prst="rect">
            <a:avLst/>
          </a:prstGeom>
        </p:spPr>
        <p:txBody>
          <a:bodyPr vert="horz" wrap="square" lIns="0" tIns="0" rIns="0" bIns="0" rtlCol="0">
            <a:noAutofit/>
          </a:bodyPr>
          <a:lstStyle/>
          <a:p>
            <a:pPr marL="12700">
              <a:lnSpc>
                <a:spcPct val="100000"/>
              </a:lnSpc>
            </a:pPr>
            <a:r>
              <a:rPr sz="900" spc="-5" dirty="0">
                <a:latin typeface="Tw Cen MT"/>
                <a:cs typeface="Tw Cen MT"/>
              </a:rPr>
              <a:t>Page 34</a:t>
            </a:r>
            <a:endParaRPr sz="900">
              <a:latin typeface="Tw Cen MT"/>
              <a:cs typeface="Tw Cen MT"/>
            </a:endParaRPr>
          </a:p>
        </p:txBody>
      </p:sp>
    </p:spTree>
    <p:extLst>
      <p:ext uri="{BB962C8B-B14F-4D97-AF65-F5344CB8AC3E}">
        <p14:creationId xmlns:p14="http://schemas.microsoft.com/office/powerpoint/2010/main" val="14489850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p:cNvSpPr>
            <a:spLocks noGrp="1"/>
          </p:cNvSpPr>
          <p:nvPr>
            <p:ph type="title"/>
          </p:nvPr>
        </p:nvSpPr>
        <p:spPr>
          <a:xfrm>
            <a:off x="323850" y="1412875"/>
            <a:ext cx="3887788" cy="2808288"/>
          </a:xfrm>
        </p:spPr>
        <p:txBody>
          <a:bodyPr/>
          <a:lstStyle/>
          <a:p>
            <a:pPr eaLnBrk="1" hangingPunct="1"/>
            <a:r>
              <a:rPr lang="en-US" altLang="en-US" sz="2800" dirty="0" smtClean="0">
                <a:latin typeface="Tw Cen MT" panose="020B0602020104020603" pitchFamily="34" charset="0"/>
                <a:ea typeface="ＭＳ Ｐゴシック" panose="020B0600070205080204" pitchFamily="34" charset="-128"/>
                <a:cs typeface="Tw Cen MT" panose="020B0602020104020603" pitchFamily="34" charset="0"/>
              </a:rPr>
              <a:t>What we know about student Transition to University</a:t>
            </a:r>
            <a:r>
              <a:rPr lang="en-US" altLang="en-US" sz="2400" dirty="0" smtClean="0">
                <a:latin typeface="Tw Cen MT" panose="020B0602020104020603" pitchFamily="34" charset="0"/>
                <a:ea typeface="ＭＳ Ｐゴシック" panose="020B0600070205080204" pitchFamily="34" charset="-128"/>
                <a:cs typeface="Tw Cen MT" panose="020B0602020104020603" pitchFamily="34" charset="0"/>
              </a:rPr>
              <a:t/>
            </a:r>
            <a:br>
              <a:rPr lang="en-US" altLang="en-US" sz="2400" dirty="0" smtClean="0">
                <a:latin typeface="Tw Cen MT" panose="020B0602020104020603" pitchFamily="34" charset="0"/>
                <a:ea typeface="ＭＳ Ｐゴシック" panose="020B0600070205080204" pitchFamily="34" charset="-128"/>
                <a:cs typeface="Tw Cen MT" panose="020B0602020104020603" pitchFamily="34" charset="0"/>
              </a:rPr>
            </a:br>
            <a:r>
              <a:rPr lang="en-US" altLang="en-US" sz="2400" dirty="0" smtClean="0">
                <a:latin typeface="Tw Cen MT" panose="020B0602020104020603" pitchFamily="34" charset="0"/>
                <a:ea typeface="ＭＳ Ｐゴシック" panose="020B0600070205080204" pitchFamily="34" charset="-128"/>
                <a:cs typeface="Tw Cen MT" panose="020B0602020104020603" pitchFamily="34" charset="0"/>
              </a:rPr>
              <a:t/>
            </a:r>
            <a:br>
              <a:rPr lang="en-US" altLang="en-US" sz="2400" dirty="0" smtClean="0">
                <a:latin typeface="Tw Cen MT" panose="020B0602020104020603" pitchFamily="34" charset="0"/>
                <a:ea typeface="ＭＳ Ｐゴシック" panose="020B0600070205080204" pitchFamily="34" charset="-128"/>
                <a:cs typeface="Tw Cen MT" panose="020B0602020104020603" pitchFamily="34" charset="0"/>
              </a:rPr>
            </a:br>
            <a:r>
              <a:rPr lang="en-US" altLang="en-US" sz="2400" dirty="0" smtClean="0">
                <a:latin typeface="Tw Cen MT" panose="020B0602020104020603" pitchFamily="34" charset="0"/>
                <a:ea typeface="ＭＳ Ｐゴシック" panose="020B0600070205080204" pitchFamily="34" charset="-128"/>
                <a:cs typeface="Tw Cen MT" panose="020B0602020104020603" pitchFamily="34" charset="0"/>
              </a:rPr>
              <a:t/>
            </a:r>
            <a:br>
              <a:rPr lang="en-US" altLang="en-US" sz="2400" dirty="0" smtClean="0">
                <a:latin typeface="Tw Cen MT" panose="020B0602020104020603" pitchFamily="34" charset="0"/>
                <a:ea typeface="ＭＳ Ｐゴシック" panose="020B0600070205080204" pitchFamily="34" charset="-128"/>
                <a:cs typeface="Tw Cen MT" panose="020B0602020104020603" pitchFamily="34" charset="0"/>
              </a:rPr>
            </a:br>
            <a:r>
              <a:rPr lang="en-US" altLang="en-US" sz="2400" b="0" dirty="0" smtClean="0">
                <a:solidFill>
                  <a:schemeClr val="tx1"/>
                </a:solidFill>
                <a:latin typeface="Tw Cen MT" panose="020B0602020104020603" pitchFamily="34" charset="0"/>
                <a:ea typeface="ＭＳ Ｐゴシック" panose="020B0600070205080204" pitchFamily="34" charset="-128"/>
                <a:cs typeface="Tw Cen MT" panose="020B0602020104020603" pitchFamily="34" charset="0"/>
              </a:rPr>
              <a:t>Associate Professor John O’Byrne</a:t>
            </a:r>
            <a:r>
              <a:rPr lang="en-US" altLang="en-US" sz="2400" dirty="0" smtClean="0">
                <a:latin typeface="Tw Cen MT" panose="020B0602020104020603" pitchFamily="34" charset="0"/>
                <a:ea typeface="ＭＳ Ｐゴシック" panose="020B0600070205080204" pitchFamily="34" charset="-128"/>
                <a:cs typeface="Tw Cen MT" panose="020B0602020104020603" pitchFamily="34" charset="0"/>
              </a:rPr>
              <a:t/>
            </a:r>
            <a:br>
              <a:rPr lang="en-US" altLang="en-US" sz="2400" dirty="0" smtClean="0">
                <a:latin typeface="Tw Cen MT" panose="020B0602020104020603" pitchFamily="34" charset="0"/>
                <a:ea typeface="ＭＳ Ｐゴシック" panose="020B0600070205080204" pitchFamily="34" charset="-128"/>
                <a:cs typeface="Tw Cen MT" panose="020B0602020104020603" pitchFamily="34" charset="0"/>
              </a:rPr>
            </a:br>
            <a:r>
              <a:rPr lang="en-US" altLang="en-US" sz="2000" b="0" dirty="0" smtClean="0">
                <a:solidFill>
                  <a:schemeClr val="tx1"/>
                </a:solidFill>
                <a:latin typeface="Tw Cen MT" panose="020B0602020104020603" pitchFamily="34" charset="0"/>
                <a:ea typeface="ＭＳ Ｐゴシック" panose="020B0600070205080204" pitchFamily="34" charset="-128"/>
                <a:cs typeface="Tw Cen MT" panose="020B0602020104020603" pitchFamily="34" charset="0"/>
              </a:rPr>
              <a:t>Associate Dean (Student Life)</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13"/>
          <p:cNvSpPr/>
          <p:nvPr/>
        </p:nvSpPr>
        <p:spPr>
          <a:xfrm>
            <a:off x="457200" y="6343650"/>
            <a:ext cx="8235615" cy="0"/>
          </a:xfrm>
          <a:custGeom>
            <a:avLst/>
            <a:gdLst/>
            <a:ahLst/>
            <a:cxnLst/>
            <a:rect l="l" t="t" r="r" b="b"/>
            <a:pathLst>
              <a:path w="8235615">
                <a:moveTo>
                  <a:pt x="0" y="0"/>
                </a:moveTo>
                <a:lnTo>
                  <a:pt x="8235615" y="0"/>
                </a:lnTo>
              </a:path>
            </a:pathLst>
          </a:custGeom>
          <a:ln w="6015">
            <a:solidFill>
              <a:srgbClr val="282828"/>
            </a:solidFill>
          </a:ln>
        </p:spPr>
        <p:txBody>
          <a:bodyPr wrap="square" lIns="0" tIns="0" rIns="0" bIns="0" rtlCol="0">
            <a:noAutofit/>
          </a:bodyPr>
          <a:lstStyle/>
          <a:p>
            <a:endParaRPr/>
          </a:p>
        </p:txBody>
      </p:sp>
      <p:sp>
        <p:nvSpPr>
          <p:cNvPr id="15" name="object 15"/>
          <p:cNvSpPr txBox="1">
            <a:spLocks noGrp="1"/>
          </p:cNvSpPr>
          <p:nvPr>
            <p:ph type="title"/>
          </p:nvPr>
        </p:nvSpPr>
        <p:spPr>
          <a:prstGeom prst="rect">
            <a:avLst/>
          </a:prstGeom>
        </p:spPr>
        <p:txBody>
          <a:bodyPr vert="horz" wrap="square" lIns="0" tIns="214105" rIns="0" bIns="0" rtlCol="0">
            <a:noAutofit/>
          </a:bodyPr>
          <a:lstStyle/>
          <a:p>
            <a:pPr marL="17145">
              <a:lnSpc>
                <a:spcPts val="2675"/>
              </a:lnSpc>
            </a:pPr>
            <a:r>
              <a:rPr lang="en-AU" sz="2250" b="1" spc="70" dirty="0">
                <a:solidFill>
                  <a:srgbClr val="EF5942"/>
                </a:solidFill>
                <a:latin typeface="Arial"/>
                <a:cs typeface="Arial"/>
              </a:rPr>
              <a:t>International Opportunities</a:t>
            </a:r>
            <a:endParaRPr sz="2250" dirty="0">
              <a:latin typeface="Arial"/>
              <a:cs typeface="Arial"/>
            </a:endParaRPr>
          </a:p>
        </p:txBody>
      </p:sp>
      <p:sp>
        <p:nvSpPr>
          <p:cNvPr id="42" name="Text Placeholder 41">
            <a:extLst>
              <a:ext uri="{FF2B5EF4-FFF2-40B4-BE49-F238E27FC236}">
                <a16:creationId xmlns="" xmlns:a16="http://schemas.microsoft.com/office/drawing/2014/main" id="{4CE2FC63-8D7E-4B4B-992D-81078F152464}"/>
              </a:ext>
            </a:extLst>
          </p:cNvPr>
          <p:cNvSpPr>
            <a:spLocks noGrp="1"/>
          </p:cNvSpPr>
          <p:nvPr>
            <p:ph type="body" idx="1"/>
          </p:nvPr>
        </p:nvSpPr>
        <p:spPr/>
        <p:txBody>
          <a:bodyPr/>
          <a:lstStyle/>
          <a:p>
            <a:r>
              <a:rPr lang="en-AU" dirty="0"/>
              <a:t>We have over 270 international programs including:</a:t>
            </a:r>
          </a:p>
          <a:p>
            <a:pPr lvl="1"/>
            <a:r>
              <a:rPr lang="en-AU" dirty="0"/>
              <a:t>Student Exchange</a:t>
            </a:r>
          </a:p>
          <a:p>
            <a:pPr lvl="1"/>
            <a:r>
              <a:rPr lang="en-AU" dirty="0"/>
              <a:t>Study Abroad</a:t>
            </a:r>
          </a:p>
          <a:p>
            <a:pPr lvl="1"/>
            <a:r>
              <a:rPr lang="en-AU" dirty="0"/>
              <a:t>Short-Term Study</a:t>
            </a:r>
          </a:p>
          <a:p>
            <a:r>
              <a:rPr lang="en-AU" dirty="0"/>
              <a:t>Field Trip Units</a:t>
            </a:r>
          </a:p>
          <a:p>
            <a:pPr lvl="1"/>
            <a:r>
              <a:rPr lang="en-AU" dirty="0"/>
              <a:t>School of Geography, Geology and Geophysics</a:t>
            </a:r>
          </a:p>
          <a:p>
            <a:r>
              <a:rPr lang="en-AU" dirty="0"/>
              <a:t>Faculty Run Programs</a:t>
            </a:r>
          </a:p>
          <a:p>
            <a:pPr lvl="1"/>
            <a:r>
              <a:rPr lang="en-AU" dirty="0"/>
              <a:t>Short term research opportunities (4-6 weeks)</a:t>
            </a:r>
          </a:p>
          <a:p>
            <a:pPr lvl="1"/>
            <a:r>
              <a:rPr lang="en-AU" dirty="0"/>
              <a:t>Summer School</a:t>
            </a:r>
          </a:p>
          <a:p>
            <a:pPr marL="457200" lvl="1" indent="0">
              <a:buNone/>
            </a:pPr>
            <a:endParaRPr lang="en-AU" dirty="0"/>
          </a:p>
        </p:txBody>
      </p:sp>
      <p:sp>
        <p:nvSpPr>
          <p:cNvPr id="41" name="object 41"/>
          <p:cNvSpPr txBox="1">
            <a:spLocks noGrp="1"/>
          </p:cNvSpPr>
          <p:nvPr>
            <p:ph type="ftr" sz="quarter" idx="4294967295"/>
          </p:nvPr>
        </p:nvSpPr>
        <p:spPr>
          <a:xfrm>
            <a:off x="458524" y="6483116"/>
            <a:ext cx="1153953" cy="118463"/>
          </a:xfrm>
          <a:prstGeom prst="rect">
            <a:avLst/>
          </a:prstGeom>
        </p:spPr>
        <p:txBody>
          <a:bodyPr vert="horz" wrap="square" lIns="0" tIns="0" rIns="0" bIns="0" rtlCol="0">
            <a:noAutofit/>
          </a:bodyPr>
          <a:lstStyle/>
          <a:p>
            <a:pPr marL="12700">
              <a:lnSpc>
                <a:spcPct val="100000"/>
              </a:lnSpc>
            </a:pPr>
            <a:r>
              <a:rPr sz="700" dirty="0">
                <a:solidFill>
                  <a:srgbClr val="010101"/>
                </a:solidFill>
                <a:latin typeface="Arial"/>
                <a:cs typeface="Arial"/>
              </a:rPr>
              <a:t>The</a:t>
            </a:r>
            <a:r>
              <a:rPr sz="700" spc="85" dirty="0">
                <a:solidFill>
                  <a:srgbClr val="010101"/>
                </a:solidFill>
                <a:latin typeface="Arial"/>
                <a:cs typeface="Arial"/>
              </a:rPr>
              <a:t> </a:t>
            </a:r>
            <a:r>
              <a:rPr sz="700" spc="30" dirty="0">
                <a:solidFill>
                  <a:srgbClr val="010101"/>
                </a:solidFill>
                <a:latin typeface="Arial"/>
                <a:cs typeface="Arial"/>
              </a:rPr>
              <a:t>University </a:t>
            </a:r>
            <a:r>
              <a:rPr sz="700" spc="-75" dirty="0">
                <a:solidFill>
                  <a:srgbClr val="010101"/>
                </a:solidFill>
                <a:latin typeface="Arial"/>
                <a:cs typeface="Arial"/>
              </a:rPr>
              <a:t> </a:t>
            </a:r>
            <a:r>
              <a:rPr sz="700" spc="50" dirty="0">
                <a:solidFill>
                  <a:srgbClr val="010101"/>
                </a:solidFill>
                <a:latin typeface="Arial"/>
                <a:cs typeface="Arial"/>
              </a:rPr>
              <a:t>of </a:t>
            </a:r>
            <a:r>
              <a:rPr sz="700" spc="-70" dirty="0">
                <a:solidFill>
                  <a:srgbClr val="010101"/>
                </a:solidFill>
                <a:latin typeface="Arial"/>
                <a:cs typeface="Arial"/>
              </a:rPr>
              <a:t> </a:t>
            </a:r>
            <a:r>
              <a:rPr sz="700" spc="40" dirty="0">
                <a:solidFill>
                  <a:srgbClr val="010101"/>
                </a:solidFill>
                <a:latin typeface="Arial"/>
                <a:cs typeface="Arial"/>
              </a:rPr>
              <a:t>Sydney</a:t>
            </a:r>
            <a:endParaRPr sz="700">
              <a:latin typeface="Arial"/>
              <a:cs typeface="Arial"/>
            </a:endParaRPr>
          </a:p>
        </p:txBody>
      </p:sp>
      <p:sp>
        <p:nvSpPr>
          <p:cNvPr id="40" name="object 40"/>
          <p:cNvSpPr txBox="1">
            <a:spLocks noGrp="1"/>
          </p:cNvSpPr>
          <p:nvPr>
            <p:ph type="sldNum" sz="quarter" idx="4294967295"/>
          </p:nvPr>
        </p:nvSpPr>
        <p:spPr>
          <a:xfrm>
            <a:off x="8261779" y="6470416"/>
            <a:ext cx="436888" cy="134145"/>
          </a:xfrm>
          <a:prstGeom prst="rect">
            <a:avLst/>
          </a:prstGeom>
        </p:spPr>
        <p:txBody>
          <a:bodyPr vert="horz" wrap="square" lIns="0" tIns="0" rIns="0" bIns="0" rtlCol="0">
            <a:noAutofit/>
          </a:bodyPr>
          <a:lstStyle/>
          <a:p>
            <a:pPr marL="12700">
              <a:lnSpc>
                <a:spcPct val="100000"/>
              </a:lnSpc>
            </a:pPr>
            <a:r>
              <a:rPr sz="800" spc="60" dirty="0">
                <a:solidFill>
                  <a:srgbClr val="131313"/>
                </a:solidFill>
                <a:latin typeface="Times New Roman"/>
                <a:cs typeface="Times New Roman"/>
              </a:rPr>
              <a:t>Page</a:t>
            </a:r>
            <a:r>
              <a:rPr sz="800" spc="55" dirty="0">
                <a:solidFill>
                  <a:srgbClr val="131313"/>
                </a:solidFill>
                <a:latin typeface="Times New Roman"/>
                <a:cs typeface="Times New Roman"/>
              </a:rPr>
              <a:t> </a:t>
            </a:r>
            <a:r>
              <a:rPr sz="800" spc="130" dirty="0">
                <a:solidFill>
                  <a:srgbClr val="010101"/>
                </a:solidFill>
                <a:latin typeface="Times New Roman"/>
                <a:cs typeface="Times New Roman"/>
              </a:rPr>
              <a:t>41</a:t>
            </a:r>
            <a:endParaRPr sz="800">
              <a:latin typeface="Times New Roman"/>
              <a:cs typeface="Times New Roman"/>
            </a:endParaRPr>
          </a:p>
        </p:txBody>
      </p:sp>
    </p:spTree>
    <p:extLst>
      <p:ext uri="{BB962C8B-B14F-4D97-AF65-F5344CB8AC3E}">
        <p14:creationId xmlns:p14="http://schemas.microsoft.com/office/powerpoint/2010/main" val="3745924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48209" rIns="0" bIns="0" rtlCol="0">
            <a:noAutofit/>
          </a:bodyPr>
          <a:lstStyle/>
          <a:p>
            <a:pPr marL="12700">
              <a:lnSpc>
                <a:spcPct val="100000"/>
              </a:lnSpc>
            </a:pPr>
            <a:r>
              <a:rPr sz="2800" b="1" dirty="0">
                <a:solidFill>
                  <a:srgbClr val="F05133"/>
                </a:solidFill>
                <a:latin typeface="Tw Cen MT"/>
                <a:cs typeface="Tw Cen MT"/>
              </a:rPr>
              <a:t>O</a:t>
            </a:r>
            <a:r>
              <a:rPr sz="2800" b="1" spc="-5" dirty="0">
                <a:solidFill>
                  <a:srgbClr val="F05133"/>
                </a:solidFill>
                <a:latin typeface="Tw Cen MT"/>
                <a:cs typeface="Tw Cen MT"/>
              </a:rPr>
              <a:t>t</a:t>
            </a:r>
            <a:r>
              <a:rPr sz="2800" b="1" spc="-15" dirty="0">
                <a:solidFill>
                  <a:srgbClr val="F05133"/>
                </a:solidFill>
                <a:latin typeface="Tw Cen MT"/>
                <a:cs typeface="Tw Cen MT"/>
              </a:rPr>
              <a:t>h</a:t>
            </a:r>
            <a:r>
              <a:rPr sz="2800" b="1" spc="-5" dirty="0">
                <a:solidFill>
                  <a:srgbClr val="F05133"/>
                </a:solidFill>
                <a:latin typeface="Tw Cen MT"/>
                <a:cs typeface="Tw Cen MT"/>
              </a:rPr>
              <a:t>e</a:t>
            </a:r>
            <a:r>
              <a:rPr sz="2800" b="1" spc="-10" dirty="0">
                <a:solidFill>
                  <a:srgbClr val="F05133"/>
                </a:solidFill>
                <a:latin typeface="Tw Cen MT"/>
                <a:cs typeface="Tw Cen MT"/>
              </a:rPr>
              <a:t>r </a:t>
            </a:r>
            <a:r>
              <a:rPr sz="2800" b="1" spc="-20" dirty="0">
                <a:solidFill>
                  <a:srgbClr val="F05133"/>
                </a:solidFill>
                <a:latin typeface="Tw Cen MT"/>
                <a:cs typeface="Tw Cen MT"/>
              </a:rPr>
              <a:t>Oppo</a:t>
            </a:r>
            <a:r>
              <a:rPr sz="2800" b="1" spc="120" dirty="0">
                <a:solidFill>
                  <a:srgbClr val="F05133"/>
                </a:solidFill>
                <a:latin typeface="Tw Cen MT"/>
                <a:cs typeface="Tw Cen MT"/>
              </a:rPr>
              <a:t>r</a:t>
            </a:r>
            <a:r>
              <a:rPr sz="2800" b="1" spc="-15" dirty="0">
                <a:solidFill>
                  <a:srgbClr val="F05133"/>
                </a:solidFill>
                <a:latin typeface="Tw Cen MT"/>
                <a:cs typeface="Tw Cen MT"/>
              </a:rPr>
              <a:t>tuniti</a:t>
            </a:r>
            <a:r>
              <a:rPr sz="2800" b="1" spc="-5" dirty="0">
                <a:solidFill>
                  <a:srgbClr val="F05133"/>
                </a:solidFill>
                <a:latin typeface="Tw Cen MT"/>
                <a:cs typeface="Tw Cen MT"/>
              </a:rPr>
              <a:t>e</a:t>
            </a:r>
            <a:r>
              <a:rPr sz="2800" b="1" spc="-15" dirty="0">
                <a:solidFill>
                  <a:srgbClr val="F05133"/>
                </a:solidFill>
                <a:latin typeface="Tw Cen MT"/>
                <a:cs typeface="Tw Cen MT"/>
              </a:rPr>
              <a:t>s</a:t>
            </a:r>
            <a:endParaRPr sz="2800">
              <a:latin typeface="Tw Cen MT"/>
              <a:cs typeface="Tw Cen MT"/>
            </a:endParaRPr>
          </a:p>
        </p:txBody>
      </p:sp>
      <p:sp>
        <p:nvSpPr>
          <p:cNvPr id="4" name="object 4"/>
          <p:cNvSpPr txBox="1">
            <a:spLocks noGrp="1"/>
          </p:cNvSpPr>
          <p:nvPr>
            <p:ph type="ftr" sz="quarter" idx="4294967295"/>
          </p:nvPr>
        </p:nvSpPr>
        <p:spPr>
          <a:xfrm>
            <a:off x="458524" y="6483116"/>
            <a:ext cx="1153953" cy="118463"/>
          </a:xfrm>
          <a:prstGeom prst="rect">
            <a:avLst/>
          </a:prstGeom>
        </p:spPr>
        <p:txBody>
          <a:bodyPr vert="horz" wrap="square" lIns="0" tIns="0" rIns="0" bIns="0" rtlCol="0">
            <a:noAutofit/>
          </a:bodyPr>
          <a:lstStyle/>
          <a:p>
            <a:pPr marL="12700">
              <a:lnSpc>
                <a:spcPct val="100000"/>
              </a:lnSpc>
            </a:pPr>
            <a:r>
              <a:rPr sz="900" spc="0" dirty="0">
                <a:latin typeface="Tw Cen MT"/>
                <a:cs typeface="Tw Cen MT"/>
              </a:rPr>
              <a:t>The </a:t>
            </a:r>
            <a:r>
              <a:rPr sz="900" spc="-10" dirty="0">
                <a:latin typeface="Tw Cen MT"/>
                <a:cs typeface="Tw Cen MT"/>
              </a:rPr>
              <a:t>U</a:t>
            </a:r>
            <a:r>
              <a:rPr sz="900" spc="0" dirty="0">
                <a:latin typeface="Tw Cen MT"/>
                <a:cs typeface="Tw Cen MT"/>
              </a:rPr>
              <a:t>niversity of </a:t>
            </a:r>
            <a:r>
              <a:rPr sz="900" spc="-5" dirty="0">
                <a:latin typeface="Tw Cen MT"/>
                <a:cs typeface="Tw Cen MT"/>
              </a:rPr>
              <a:t>Syd</a:t>
            </a:r>
            <a:r>
              <a:rPr sz="900" spc="0" dirty="0">
                <a:latin typeface="Tw Cen MT"/>
                <a:cs typeface="Tw Cen MT"/>
              </a:rPr>
              <a:t>ney</a:t>
            </a:r>
            <a:endParaRPr sz="900">
              <a:latin typeface="Tw Cen MT"/>
              <a:cs typeface="Tw Cen MT"/>
            </a:endParaRPr>
          </a:p>
        </p:txBody>
      </p:sp>
      <p:sp>
        <p:nvSpPr>
          <p:cNvPr id="5" name="object 5"/>
          <p:cNvSpPr txBox="1">
            <a:spLocks noGrp="1"/>
          </p:cNvSpPr>
          <p:nvPr>
            <p:ph type="sldNum" sz="quarter" idx="4294967295"/>
          </p:nvPr>
        </p:nvSpPr>
        <p:spPr>
          <a:xfrm>
            <a:off x="8261779" y="6470416"/>
            <a:ext cx="436888" cy="134145"/>
          </a:xfrm>
          <a:prstGeom prst="rect">
            <a:avLst/>
          </a:prstGeom>
        </p:spPr>
        <p:txBody>
          <a:bodyPr vert="horz" wrap="square" lIns="0" tIns="0" rIns="0" bIns="0" rtlCol="0">
            <a:noAutofit/>
          </a:bodyPr>
          <a:lstStyle/>
          <a:p>
            <a:pPr marL="12700">
              <a:lnSpc>
                <a:spcPct val="100000"/>
              </a:lnSpc>
            </a:pPr>
            <a:r>
              <a:rPr sz="900" spc="-5" dirty="0">
                <a:latin typeface="Tw Cen MT"/>
                <a:cs typeface="Tw Cen MT"/>
              </a:rPr>
              <a:t>Page 35</a:t>
            </a:r>
            <a:endParaRPr sz="900">
              <a:latin typeface="Tw Cen MT"/>
              <a:cs typeface="Tw Cen MT"/>
            </a:endParaRPr>
          </a:p>
        </p:txBody>
      </p:sp>
      <p:sp>
        <p:nvSpPr>
          <p:cNvPr id="3" name="object 3"/>
          <p:cNvSpPr txBox="1"/>
          <p:nvPr/>
        </p:nvSpPr>
        <p:spPr>
          <a:xfrm>
            <a:off x="402590" y="1374139"/>
            <a:ext cx="8154034" cy="4465955"/>
          </a:xfrm>
          <a:prstGeom prst="rect">
            <a:avLst/>
          </a:prstGeom>
        </p:spPr>
        <p:txBody>
          <a:bodyPr vert="horz" wrap="square" lIns="0" tIns="0" rIns="0" bIns="0" rtlCol="0">
            <a:noAutofit/>
          </a:bodyPr>
          <a:lstStyle/>
          <a:p>
            <a:pPr marL="12700" marR="12700">
              <a:lnSpc>
                <a:spcPts val="2170"/>
              </a:lnSpc>
            </a:pPr>
            <a:r>
              <a:rPr sz="2000" b="1" spc="-190" dirty="0">
                <a:latin typeface="Tw Cen MT"/>
                <a:cs typeface="Tw Cen MT"/>
              </a:rPr>
              <a:t>V</a:t>
            </a:r>
            <a:r>
              <a:rPr sz="2000" b="1" spc="-15" dirty="0">
                <a:latin typeface="Tw Cen MT"/>
                <a:cs typeface="Tw Cen MT"/>
              </a:rPr>
              <a:t>o</a:t>
            </a:r>
            <a:r>
              <a:rPr sz="2000" b="1" spc="-5" dirty="0">
                <a:latin typeface="Tw Cen MT"/>
                <a:cs typeface="Tw Cen MT"/>
              </a:rPr>
              <a:t>l</a:t>
            </a:r>
            <a:r>
              <a:rPr sz="2000" b="1" spc="-15" dirty="0">
                <a:latin typeface="Tw Cen MT"/>
                <a:cs typeface="Tw Cen MT"/>
              </a:rPr>
              <a:t>un</a:t>
            </a:r>
            <a:r>
              <a:rPr sz="2000" b="1" spc="-5" dirty="0">
                <a:latin typeface="Tw Cen MT"/>
                <a:cs typeface="Tw Cen MT"/>
              </a:rPr>
              <a:t>t</a:t>
            </a:r>
            <a:r>
              <a:rPr sz="2000" b="1" spc="5" dirty="0">
                <a:latin typeface="Tw Cen MT"/>
                <a:cs typeface="Tw Cen MT"/>
              </a:rPr>
              <a:t>ee</a:t>
            </a:r>
            <a:r>
              <a:rPr sz="2000" b="1" spc="-15" dirty="0">
                <a:latin typeface="Tw Cen MT"/>
                <a:cs typeface="Tw Cen MT"/>
              </a:rPr>
              <a:t>r</a:t>
            </a:r>
            <a:r>
              <a:rPr sz="2000" spc="0" dirty="0">
                <a:latin typeface="Tw Cen MT"/>
                <a:cs typeface="Tw Cen MT"/>
              </a:rPr>
              <a:t>-</a:t>
            </a:r>
            <a:r>
              <a:rPr sz="2000" spc="-10" dirty="0">
                <a:latin typeface="Tw Cen MT"/>
                <a:cs typeface="Tw Cen MT"/>
              </a:rPr>
              <a:t> </a:t>
            </a:r>
            <a:r>
              <a:rPr sz="2000" spc="-25" dirty="0">
                <a:latin typeface="Tw Cen MT"/>
                <a:cs typeface="Tw Cen MT"/>
              </a:rPr>
              <a:t>M</a:t>
            </a:r>
            <a:r>
              <a:rPr sz="2000" spc="-10" dirty="0">
                <a:latin typeface="Tw Cen MT"/>
                <a:cs typeface="Tw Cen MT"/>
              </a:rPr>
              <a:t>e</a:t>
            </a:r>
            <a:r>
              <a:rPr sz="2000" spc="-15" dirty="0">
                <a:latin typeface="Tw Cen MT"/>
                <a:cs typeface="Tw Cen MT"/>
              </a:rPr>
              <a:t>nt</a:t>
            </a:r>
            <a:r>
              <a:rPr sz="2000" spc="0" dirty="0">
                <a:latin typeface="Tw Cen MT"/>
                <a:cs typeface="Tw Cen MT"/>
              </a:rPr>
              <a:t>or</a:t>
            </a:r>
            <a:r>
              <a:rPr sz="2000" spc="-10" dirty="0">
                <a:latin typeface="Tw Cen MT"/>
                <a:cs typeface="Tw Cen MT"/>
              </a:rPr>
              <a:t> </a:t>
            </a:r>
            <a:r>
              <a:rPr sz="2000" spc="-5" dirty="0">
                <a:latin typeface="Tw Cen MT"/>
                <a:cs typeface="Tw Cen MT"/>
              </a:rPr>
              <a:t>l</a:t>
            </a:r>
            <a:r>
              <a:rPr sz="2000" spc="-10" dirty="0">
                <a:latin typeface="Tw Cen MT"/>
                <a:cs typeface="Tw Cen MT"/>
              </a:rPr>
              <a:t>e</a:t>
            </a:r>
            <a:r>
              <a:rPr sz="2000" spc="-20" dirty="0">
                <a:latin typeface="Tw Cen MT"/>
                <a:cs typeface="Tw Cen MT"/>
              </a:rPr>
              <a:t>ad</a:t>
            </a:r>
            <a:r>
              <a:rPr sz="2000" spc="0" dirty="0">
                <a:latin typeface="Tw Cen MT"/>
                <a:cs typeface="Tw Cen MT"/>
              </a:rPr>
              <a:t>e</a:t>
            </a:r>
            <a:r>
              <a:rPr sz="2000" spc="-145" dirty="0">
                <a:latin typeface="Tw Cen MT"/>
                <a:cs typeface="Tw Cen MT"/>
              </a:rPr>
              <a:t>r</a:t>
            </a:r>
            <a:r>
              <a:rPr sz="2000" spc="0" dirty="0">
                <a:latin typeface="Tw Cen MT"/>
                <a:cs typeface="Tw Cen MT"/>
              </a:rPr>
              <a:t>,</a:t>
            </a:r>
            <a:r>
              <a:rPr sz="2000" spc="-5" dirty="0">
                <a:latin typeface="Tw Cen MT"/>
                <a:cs typeface="Tw Cen MT"/>
              </a:rPr>
              <a:t> </a:t>
            </a:r>
            <a:r>
              <a:rPr sz="2000" spc="-10" dirty="0">
                <a:latin typeface="Tw Cen MT"/>
                <a:cs typeface="Tw Cen MT"/>
              </a:rPr>
              <a:t>S</a:t>
            </a:r>
            <a:r>
              <a:rPr sz="2000" spc="-15" dirty="0">
                <a:latin typeface="Tw Cen MT"/>
                <a:cs typeface="Tw Cen MT"/>
              </a:rPr>
              <a:t>tu</a:t>
            </a:r>
            <a:r>
              <a:rPr sz="2000" spc="-20" dirty="0">
                <a:latin typeface="Tw Cen MT"/>
                <a:cs typeface="Tw Cen MT"/>
              </a:rPr>
              <a:t>d</a:t>
            </a:r>
            <a:r>
              <a:rPr sz="2000" spc="-10" dirty="0">
                <a:latin typeface="Tw Cen MT"/>
                <a:cs typeface="Tw Cen MT"/>
              </a:rPr>
              <a:t>e</a:t>
            </a:r>
            <a:r>
              <a:rPr sz="2000" spc="-15" dirty="0">
                <a:latin typeface="Tw Cen MT"/>
                <a:cs typeface="Tw Cen MT"/>
              </a:rPr>
              <a:t>n</a:t>
            </a:r>
            <a:r>
              <a:rPr sz="2000" spc="-10" dirty="0">
                <a:latin typeface="Tw Cen MT"/>
                <a:cs typeface="Tw Cen MT"/>
              </a:rPr>
              <a:t>t </a:t>
            </a:r>
            <a:r>
              <a:rPr sz="2000" spc="0" dirty="0">
                <a:latin typeface="Tw Cen MT"/>
                <a:cs typeface="Tw Cen MT"/>
              </a:rPr>
              <a:t>A</a:t>
            </a:r>
            <a:r>
              <a:rPr sz="2000" spc="-15" dirty="0">
                <a:latin typeface="Tw Cen MT"/>
                <a:cs typeface="Tw Cen MT"/>
              </a:rPr>
              <a:t>m</a:t>
            </a:r>
            <a:r>
              <a:rPr sz="2000" spc="-20" dirty="0">
                <a:latin typeface="Tw Cen MT"/>
                <a:cs typeface="Tw Cen MT"/>
              </a:rPr>
              <a:t>ba</a:t>
            </a:r>
            <a:r>
              <a:rPr sz="2000" spc="-5" dirty="0">
                <a:latin typeface="Tw Cen MT"/>
                <a:cs typeface="Tw Cen MT"/>
              </a:rPr>
              <a:t>ss</a:t>
            </a:r>
            <a:r>
              <a:rPr sz="2000" spc="-20" dirty="0">
                <a:latin typeface="Tw Cen MT"/>
                <a:cs typeface="Tw Cen MT"/>
              </a:rPr>
              <a:t>ad</a:t>
            </a:r>
            <a:r>
              <a:rPr sz="2000" spc="0" dirty="0">
                <a:latin typeface="Tw Cen MT"/>
                <a:cs typeface="Tw Cen MT"/>
              </a:rPr>
              <a:t>o</a:t>
            </a:r>
            <a:r>
              <a:rPr sz="2000" spc="-145" dirty="0">
                <a:latin typeface="Tw Cen MT"/>
                <a:cs typeface="Tw Cen MT"/>
              </a:rPr>
              <a:t>r</a:t>
            </a:r>
            <a:r>
              <a:rPr sz="2000" spc="0" dirty="0">
                <a:latin typeface="Tw Cen MT"/>
                <a:cs typeface="Tw Cen MT"/>
              </a:rPr>
              <a:t>,</a:t>
            </a:r>
            <a:r>
              <a:rPr sz="2000" spc="-5" dirty="0">
                <a:latin typeface="Tw Cen MT"/>
                <a:cs typeface="Tw Cen MT"/>
              </a:rPr>
              <a:t> </a:t>
            </a:r>
            <a:r>
              <a:rPr sz="2000" spc="0" dirty="0">
                <a:latin typeface="Tw Cen MT"/>
                <a:cs typeface="Tw Cen MT"/>
              </a:rPr>
              <a:t>A</a:t>
            </a:r>
            <a:r>
              <a:rPr sz="2000" spc="-15" dirty="0">
                <a:latin typeface="Tw Cen MT"/>
                <a:cs typeface="Tw Cen MT"/>
              </a:rPr>
              <a:t>u</a:t>
            </a:r>
            <a:r>
              <a:rPr sz="2000" spc="-5" dirty="0">
                <a:latin typeface="Tw Cen MT"/>
                <a:cs typeface="Tw Cen MT"/>
              </a:rPr>
              <a:t>s</a:t>
            </a:r>
            <a:r>
              <a:rPr sz="2000" spc="-15" dirty="0">
                <a:latin typeface="Tw Cen MT"/>
                <a:cs typeface="Tw Cen MT"/>
              </a:rPr>
              <a:t>t</a:t>
            </a:r>
            <a:r>
              <a:rPr sz="2000" spc="-25" dirty="0">
                <a:latin typeface="Tw Cen MT"/>
                <a:cs typeface="Tw Cen MT"/>
              </a:rPr>
              <a:t>r</a:t>
            </a:r>
            <a:r>
              <a:rPr sz="2000" spc="-20" dirty="0">
                <a:latin typeface="Tw Cen MT"/>
                <a:cs typeface="Tw Cen MT"/>
              </a:rPr>
              <a:t>a</a:t>
            </a:r>
            <a:r>
              <a:rPr sz="2000" spc="-5" dirty="0">
                <a:latin typeface="Tw Cen MT"/>
                <a:cs typeface="Tw Cen MT"/>
              </a:rPr>
              <a:t>li</a:t>
            </a:r>
            <a:r>
              <a:rPr sz="2000" spc="-20" dirty="0">
                <a:latin typeface="Tw Cen MT"/>
                <a:cs typeface="Tw Cen MT"/>
              </a:rPr>
              <a:t>a</a:t>
            </a:r>
            <a:r>
              <a:rPr sz="2000" spc="-10" dirty="0">
                <a:latin typeface="Tw Cen MT"/>
                <a:cs typeface="Tw Cen MT"/>
              </a:rPr>
              <a:t>n</a:t>
            </a:r>
            <a:r>
              <a:rPr sz="2000" spc="-5" dirty="0">
                <a:latin typeface="Tw Cen MT"/>
                <a:cs typeface="Tw Cen MT"/>
              </a:rPr>
              <a:t> I</a:t>
            </a:r>
            <a:r>
              <a:rPr sz="2000" spc="-15" dirty="0">
                <a:latin typeface="Tw Cen MT"/>
                <a:cs typeface="Tw Cen MT"/>
              </a:rPr>
              <a:t>n</a:t>
            </a:r>
            <a:r>
              <a:rPr sz="2000" spc="-20" dirty="0">
                <a:latin typeface="Tw Cen MT"/>
                <a:cs typeface="Tw Cen MT"/>
              </a:rPr>
              <a:t>d</a:t>
            </a:r>
            <a:r>
              <a:rPr sz="2000" spc="-5" dirty="0">
                <a:latin typeface="Tw Cen MT"/>
                <a:cs typeface="Tw Cen MT"/>
              </a:rPr>
              <a:t>i</a:t>
            </a:r>
            <a:r>
              <a:rPr sz="2000" spc="-60" dirty="0">
                <a:latin typeface="Tw Cen MT"/>
                <a:cs typeface="Tw Cen MT"/>
              </a:rPr>
              <a:t>g</a:t>
            </a:r>
            <a:r>
              <a:rPr sz="2000" spc="-10" dirty="0">
                <a:latin typeface="Tw Cen MT"/>
                <a:cs typeface="Tw Cen MT"/>
              </a:rPr>
              <a:t>e</a:t>
            </a:r>
            <a:r>
              <a:rPr sz="2000" spc="-15" dirty="0">
                <a:latin typeface="Tw Cen MT"/>
                <a:cs typeface="Tw Cen MT"/>
              </a:rPr>
              <a:t>n</a:t>
            </a:r>
            <a:r>
              <a:rPr sz="2000" spc="-10" dirty="0">
                <a:latin typeface="Tw Cen MT"/>
                <a:cs typeface="Tw Cen MT"/>
              </a:rPr>
              <a:t>o</a:t>
            </a:r>
            <a:r>
              <a:rPr sz="2000" spc="-15" dirty="0">
                <a:latin typeface="Tw Cen MT"/>
                <a:cs typeface="Tw Cen MT"/>
              </a:rPr>
              <a:t>u</a:t>
            </a:r>
            <a:r>
              <a:rPr sz="2000" spc="0" dirty="0">
                <a:latin typeface="Tw Cen MT"/>
                <a:cs typeface="Tw Cen MT"/>
              </a:rPr>
              <a:t>s</a:t>
            </a:r>
            <a:r>
              <a:rPr sz="2000" spc="-10" dirty="0">
                <a:latin typeface="Tw Cen MT"/>
                <a:cs typeface="Tw Cen MT"/>
              </a:rPr>
              <a:t> </a:t>
            </a:r>
            <a:r>
              <a:rPr sz="2000" spc="-25" dirty="0">
                <a:latin typeface="Tw Cen MT"/>
                <a:cs typeface="Tw Cen MT"/>
              </a:rPr>
              <a:t>M</a:t>
            </a:r>
            <a:r>
              <a:rPr sz="2000" spc="-10" dirty="0">
                <a:latin typeface="Tw Cen MT"/>
                <a:cs typeface="Tw Cen MT"/>
              </a:rPr>
              <a:t>e</a:t>
            </a:r>
            <a:r>
              <a:rPr sz="2000" spc="-15" dirty="0">
                <a:latin typeface="Tw Cen MT"/>
                <a:cs typeface="Tw Cen MT"/>
              </a:rPr>
              <a:t>nt</a:t>
            </a:r>
            <a:r>
              <a:rPr sz="2000" spc="0" dirty="0">
                <a:latin typeface="Tw Cen MT"/>
                <a:cs typeface="Tw Cen MT"/>
              </a:rPr>
              <a:t>o</a:t>
            </a:r>
            <a:r>
              <a:rPr sz="2000" spc="-5" dirty="0">
                <a:latin typeface="Tw Cen MT"/>
                <a:cs typeface="Tw Cen MT"/>
              </a:rPr>
              <a:t>ri</a:t>
            </a:r>
            <a:r>
              <a:rPr sz="2000" spc="-15" dirty="0">
                <a:latin typeface="Tw Cen MT"/>
                <a:cs typeface="Tw Cen MT"/>
              </a:rPr>
              <a:t>ng</a:t>
            </a:r>
            <a:r>
              <a:rPr sz="2000" spc="-10" dirty="0">
                <a:latin typeface="Tw Cen MT"/>
                <a:cs typeface="Tw Cen MT"/>
              </a:rPr>
              <a:t> </a:t>
            </a:r>
            <a:r>
              <a:rPr sz="2000" spc="-15" dirty="0">
                <a:latin typeface="Tw Cen MT"/>
                <a:cs typeface="Tw Cen MT"/>
              </a:rPr>
              <a:t>E</a:t>
            </a:r>
            <a:r>
              <a:rPr sz="2000" spc="-10" dirty="0">
                <a:latin typeface="Tw Cen MT"/>
                <a:cs typeface="Tw Cen MT"/>
              </a:rPr>
              <a:t>x</a:t>
            </a:r>
            <a:r>
              <a:rPr sz="2000" spc="-20" dirty="0">
                <a:latin typeface="Tw Cen MT"/>
                <a:cs typeface="Tw Cen MT"/>
              </a:rPr>
              <a:t>p</a:t>
            </a:r>
            <a:r>
              <a:rPr sz="2000" spc="0" dirty="0">
                <a:latin typeface="Tw Cen MT"/>
                <a:cs typeface="Tw Cen MT"/>
              </a:rPr>
              <a:t>e</a:t>
            </a:r>
            <a:r>
              <a:rPr sz="2000" spc="-5" dirty="0">
                <a:latin typeface="Tw Cen MT"/>
                <a:cs typeface="Tw Cen MT"/>
              </a:rPr>
              <a:t>ri</a:t>
            </a:r>
            <a:r>
              <a:rPr sz="2000" spc="-10" dirty="0">
                <a:latin typeface="Tw Cen MT"/>
                <a:cs typeface="Tw Cen MT"/>
              </a:rPr>
              <a:t>e</a:t>
            </a:r>
            <a:r>
              <a:rPr sz="2000" spc="-15" dirty="0">
                <a:latin typeface="Tw Cen MT"/>
                <a:cs typeface="Tw Cen MT"/>
              </a:rPr>
              <a:t>n</a:t>
            </a:r>
            <a:r>
              <a:rPr sz="2000" spc="-5" dirty="0">
                <a:latin typeface="Tw Cen MT"/>
                <a:cs typeface="Tw Cen MT"/>
              </a:rPr>
              <a:t>c</a:t>
            </a:r>
            <a:r>
              <a:rPr sz="2000" spc="0" dirty="0">
                <a:latin typeface="Tw Cen MT"/>
                <a:cs typeface="Tw Cen MT"/>
              </a:rPr>
              <a:t>e</a:t>
            </a:r>
            <a:r>
              <a:rPr sz="2000" spc="-5" dirty="0">
                <a:latin typeface="Tw Cen MT"/>
                <a:cs typeface="Tw Cen MT"/>
              </a:rPr>
              <a:t> </a:t>
            </a:r>
            <a:r>
              <a:rPr sz="2000" spc="-15" dirty="0">
                <a:latin typeface="Tw Cen MT"/>
                <a:cs typeface="Tw Cen MT"/>
              </a:rPr>
              <a:t>(</a:t>
            </a:r>
            <a:r>
              <a:rPr sz="2000" spc="0" dirty="0">
                <a:latin typeface="Tw Cen MT"/>
                <a:cs typeface="Tw Cen MT"/>
              </a:rPr>
              <a:t>A</a:t>
            </a:r>
            <a:r>
              <a:rPr sz="2000" spc="-5" dirty="0">
                <a:latin typeface="Tw Cen MT"/>
                <a:cs typeface="Tw Cen MT"/>
              </a:rPr>
              <a:t>I</a:t>
            </a:r>
            <a:r>
              <a:rPr sz="2000" spc="-25" dirty="0">
                <a:latin typeface="Tw Cen MT"/>
                <a:cs typeface="Tw Cen MT"/>
              </a:rPr>
              <a:t>M</a:t>
            </a:r>
            <a:r>
              <a:rPr sz="2000" spc="-15" dirty="0">
                <a:latin typeface="Tw Cen MT"/>
                <a:cs typeface="Tw Cen MT"/>
              </a:rPr>
              <a:t>E</a:t>
            </a:r>
            <a:r>
              <a:rPr sz="2000" spc="-10" dirty="0">
                <a:latin typeface="Tw Cen MT"/>
                <a:cs typeface="Tw Cen MT"/>
              </a:rPr>
              <a:t>) </a:t>
            </a:r>
            <a:r>
              <a:rPr sz="2000" spc="0" dirty="0">
                <a:latin typeface="Tw Cen MT"/>
                <a:cs typeface="Tw Cen MT"/>
              </a:rPr>
              <a:t>P</a:t>
            </a:r>
            <a:r>
              <a:rPr sz="2000" spc="-45" dirty="0">
                <a:latin typeface="Tw Cen MT"/>
                <a:cs typeface="Tw Cen MT"/>
              </a:rPr>
              <a:t>r</a:t>
            </a:r>
            <a:r>
              <a:rPr sz="2000" spc="-10" dirty="0">
                <a:latin typeface="Tw Cen MT"/>
                <a:cs typeface="Tw Cen MT"/>
              </a:rPr>
              <a:t>o</a:t>
            </a:r>
            <a:r>
              <a:rPr sz="2000" spc="-20" dirty="0">
                <a:latin typeface="Tw Cen MT"/>
                <a:cs typeface="Tw Cen MT"/>
              </a:rPr>
              <a:t>g</a:t>
            </a:r>
            <a:r>
              <a:rPr sz="2000" spc="-25" dirty="0">
                <a:latin typeface="Tw Cen MT"/>
                <a:cs typeface="Tw Cen MT"/>
              </a:rPr>
              <a:t>r</a:t>
            </a:r>
            <a:r>
              <a:rPr sz="2000" spc="-20" dirty="0">
                <a:latin typeface="Tw Cen MT"/>
                <a:cs typeface="Tw Cen MT"/>
              </a:rPr>
              <a:t>a</a:t>
            </a:r>
            <a:r>
              <a:rPr sz="2000" spc="-15" dirty="0">
                <a:latin typeface="Tw Cen MT"/>
                <a:cs typeface="Tw Cen MT"/>
              </a:rPr>
              <a:t>m</a:t>
            </a:r>
            <a:endParaRPr sz="2000">
              <a:latin typeface="Tw Cen MT"/>
              <a:cs typeface="Tw Cen MT"/>
            </a:endParaRPr>
          </a:p>
          <a:p>
            <a:pPr>
              <a:lnSpc>
                <a:spcPts val="850"/>
              </a:lnSpc>
              <a:spcBef>
                <a:spcPts val="16"/>
              </a:spcBef>
            </a:pPr>
            <a:endParaRPr sz="850"/>
          </a:p>
          <a:p>
            <a:pPr>
              <a:lnSpc>
                <a:spcPts val="1000"/>
              </a:lnSpc>
            </a:pPr>
            <a:endParaRPr sz="1000"/>
          </a:p>
          <a:p>
            <a:pPr>
              <a:lnSpc>
                <a:spcPts val="1000"/>
              </a:lnSpc>
            </a:pPr>
            <a:endParaRPr sz="1000"/>
          </a:p>
          <a:p>
            <a:pPr marL="12700">
              <a:lnSpc>
                <a:spcPct val="100000"/>
              </a:lnSpc>
            </a:pPr>
            <a:r>
              <a:rPr sz="2000" b="1" spc="-20" dirty="0">
                <a:latin typeface="Tw Cen MT"/>
                <a:cs typeface="Tw Cen MT"/>
              </a:rPr>
              <a:t>C</a:t>
            </a:r>
            <a:r>
              <a:rPr sz="2000" b="1" spc="-10" dirty="0">
                <a:latin typeface="Tw Cen MT"/>
                <a:cs typeface="Tw Cen MT"/>
              </a:rPr>
              <a:t>lubs </a:t>
            </a:r>
            <a:r>
              <a:rPr sz="2000" b="1" spc="-25" dirty="0">
                <a:latin typeface="Tw Cen MT"/>
                <a:cs typeface="Tw Cen MT"/>
              </a:rPr>
              <a:t>a</a:t>
            </a:r>
            <a:r>
              <a:rPr sz="2000" b="1" spc="-15" dirty="0">
                <a:latin typeface="Tw Cen MT"/>
                <a:cs typeface="Tw Cen MT"/>
              </a:rPr>
              <a:t>nd</a:t>
            </a:r>
            <a:r>
              <a:rPr sz="2000" b="1" spc="5" dirty="0">
                <a:latin typeface="Tw Cen MT"/>
                <a:cs typeface="Tw Cen MT"/>
              </a:rPr>
              <a:t> </a:t>
            </a:r>
            <a:r>
              <a:rPr sz="2000" b="1" spc="-5" dirty="0">
                <a:latin typeface="Tw Cen MT"/>
                <a:cs typeface="Tw Cen MT"/>
              </a:rPr>
              <a:t>S</a:t>
            </a:r>
            <a:r>
              <a:rPr sz="2000" b="1" spc="-10" dirty="0">
                <a:latin typeface="Tw Cen MT"/>
                <a:cs typeface="Tw Cen MT"/>
              </a:rPr>
              <a:t>ocieties </a:t>
            </a:r>
            <a:r>
              <a:rPr sz="2000" spc="-10" dirty="0">
                <a:latin typeface="Tw Cen MT"/>
                <a:cs typeface="Tw Cen MT"/>
              </a:rPr>
              <a:t>- </a:t>
            </a:r>
            <a:r>
              <a:rPr sz="2000" spc="-5" dirty="0">
                <a:latin typeface="Tw Cen MT"/>
                <a:cs typeface="Tw Cen MT"/>
              </a:rPr>
              <a:t>l</a:t>
            </a:r>
            <a:r>
              <a:rPr sz="2000" spc="-10" dirty="0">
                <a:latin typeface="Tw Cen MT"/>
                <a:cs typeface="Tw Cen MT"/>
              </a:rPr>
              <a:t>e</a:t>
            </a:r>
            <a:r>
              <a:rPr sz="2000" spc="-20" dirty="0">
                <a:latin typeface="Tw Cen MT"/>
                <a:cs typeface="Tw Cen MT"/>
              </a:rPr>
              <a:t>ad</a:t>
            </a:r>
            <a:r>
              <a:rPr sz="2000" spc="0" dirty="0">
                <a:latin typeface="Tw Cen MT"/>
                <a:cs typeface="Tw Cen MT"/>
              </a:rPr>
              <a:t>e</a:t>
            </a:r>
            <a:r>
              <a:rPr sz="2000" spc="-5" dirty="0">
                <a:latin typeface="Tw Cen MT"/>
                <a:cs typeface="Tw Cen MT"/>
              </a:rPr>
              <a:t>rs</a:t>
            </a:r>
            <a:r>
              <a:rPr sz="2000" spc="-15" dirty="0">
                <a:latin typeface="Tw Cen MT"/>
                <a:cs typeface="Tw Cen MT"/>
              </a:rPr>
              <a:t>h</a:t>
            </a:r>
            <a:r>
              <a:rPr sz="2000" spc="-5" dirty="0">
                <a:latin typeface="Tw Cen MT"/>
                <a:cs typeface="Tw Cen MT"/>
              </a:rPr>
              <a:t>i</a:t>
            </a:r>
            <a:r>
              <a:rPr sz="2000" spc="-15" dirty="0">
                <a:latin typeface="Tw Cen MT"/>
                <a:cs typeface="Tw Cen MT"/>
              </a:rPr>
              <a:t>p</a:t>
            </a:r>
            <a:r>
              <a:rPr sz="2000" spc="-10" dirty="0">
                <a:latin typeface="Tw Cen MT"/>
                <a:cs typeface="Tw Cen MT"/>
              </a:rPr>
              <a:t> o</a:t>
            </a:r>
            <a:r>
              <a:rPr sz="2000" spc="-20" dirty="0">
                <a:latin typeface="Tw Cen MT"/>
                <a:cs typeface="Tw Cen MT"/>
              </a:rPr>
              <a:t>pp</a:t>
            </a:r>
            <a:r>
              <a:rPr sz="2000" spc="0" dirty="0">
                <a:latin typeface="Tw Cen MT"/>
                <a:cs typeface="Tw Cen MT"/>
              </a:rPr>
              <a:t>o</a:t>
            </a:r>
            <a:r>
              <a:rPr sz="2000" spc="35" dirty="0">
                <a:latin typeface="Tw Cen MT"/>
                <a:cs typeface="Tw Cen MT"/>
              </a:rPr>
              <a:t>r</a:t>
            </a:r>
            <a:r>
              <a:rPr sz="2000" spc="-15" dirty="0">
                <a:latin typeface="Tw Cen MT"/>
                <a:cs typeface="Tw Cen MT"/>
              </a:rPr>
              <a:t>tun</a:t>
            </a:r>
            <a:r>
              <a:rPr sz="2000" spc="-5" dirty="0">
                <a:latin typeface="Tw Cen MT"/>
                <a:cs typeface="Tw Cen MT"/>
              </a:rPr>
              <a:t>i</a:t>
            </a:r>
            <a:r>
              <a:rPr sz="2000" spc="-15" dirty="0">
                <a:latin typeface="Tw Cen MT"/>
                <a:cs typeface="Tw Cen MT"/>
              </a:rPr>
              <a:t>t</a:t>
            </a:r>
            <a:r>
              <a:rPr sz="2000" spc="-5" dirty="0">
                <a:latin typeface="Tw Cen MT"/>
                <a:cs typeface="Tw Cen MT"/>
              </a:rPr>
              <a:t>i</a:t>
            </a:r>
            <a:r>
              <a:rPr sz="2000" spc="0" dirty="0">
                <a:latin typeface="Tw Cen MT"/>
                <a:cs typeface="Tw Cen MT"/>
              </a:rPr>
              <a:t>e</a:t>
            </a:r>
            <a:r>
              <a:rPr sz="2000" spc="-45" dirty="0">
                <a:latin typeface="Tw Cen MT"/>
                <a:cs typeface="Tw Cen MT"/>
              </a:rPr>
              <a:t>s</a:t>
            </a:r>
            <a:r>
              <a:rPr sz="2000" spc="0" dirty="0">
                <a:latin typeface="Tw Cen MT"/>
                <a:cs typeface="Tw Cen MT"/>
              </a:rPr>
              <a:t>,</a:t>
            </a:r>
            <a:r>
              <a:rPr sz="2000" spc="-5" dirty="0">
                <a:latin typeface="Tw Cen MT"/>
                <a:cs typeface="Tw Cen MT"/>
              </a:rPr>
              <a:t> c</a:t>
            </a:r>
            <a:r>
              <a:rPr sz="2000" spc="0" dirty="0">
                <a:latin typeface="Tw Cen MT"/>
                <a:cs typeface="Tw Cen MT"/>
              </a:rPr>
              <a:t>o</a:t>
            </a:r>
            <a:r>
              <a:rPr sz="2000" spc="-5" dirty="0">
                <a:latin typeface="Tw Cen MT"/>
                <a:cs typeface="Tw Cen MT"/>
              </a:rPr>
              <a:t>ll</a:t>
            </a:r>
            <a:r>
              <a:rPr sz="2000" spc="-20" dirty="0">
                <a:latin typeface="Tw Cen MT"/>
                <a:cs typeface="Tw Cen MT"/>
              </a:rPr>
              <a:t>ab</a:t>
            </a:r>
            <a:r>
              <a:rPr sz="2000" spc="0" dirty="0">
                <a:latin typeface="Tw Cen MT"/>
                <a:cs typeface="Tw Cen MT"/>
              </a:rPr>
              <a:t>o</a:t>
            </a:r>
            <a:r>
              <a:rPr sz="2000" spc="-25" dirty="0">
                <a:latin typeface="Tw Cen MT"/>
                <a:cs typeface="Tw Cen MT"/>
              </a:rPr>
              <a:t>r</a:t>
            </a:r>
            <a:r>
              <a:rPr sz="2000" spc="-20" dirty="0">
                <a:latin typeface="Tw Cen MT"/>
                <a:cs typeface="Tw Cen MT"/>
              </a:rPr>
              <a:t>a</a:t>
            </a:r>
            <a:r>
              <a:rPr sz="2000" spc="-15" dirty="0">
                <a:latin typeface="Tw Cen MT"/>
                <a:cs typeface="Tw Cen MT"/>
              </a:rPr>
              <a:t>t</a:t>
            </a:r>
            <a:r>
              <a:rPr sz="2000" spc="-5" dirty="0">
                <a:latin typeface="Tw Cen MT"/>
                <a:cs typeface="Tw Cen MT"/>
              </a:rPr>
              <a:t>i</a:t>
            </a:r>
            <a:r>
              <a:rPr sz="2000" spc="-55" dirty="0">
                <a:latin typeface="Tw Cen MT"/>
                <a:cs typeface="Tw Cen MT"/>
              </a:rPr>
              <a:t>v</a:t>
            </a:r>
            <a:r>
              <a:rPr sz="2000" spc="0" dirty="0">
                <a:latin typeface="Tw Cen MT"/>
                <a:cs typeface="Tw Cen MT"/>
              </a:rPr>
              <a:t>e</a:t>
            </a:r>
            <a:r>
              <a:rPr sz="2000" spc="-5" dirty="0">
                <a:latin typeface="Tw Cen MT"/>
                <a:cs typeface="Tw Cen MT"/>
              </a:rPr>
              <a:t> </a:t>
            </a:r>
            <a:r>
              <a:rPr sz="2000" spc="-55" dirty="0">
                <a:latin typeface="Tw Cen MT"/>
                <a:cs typeface="Tw Cen MT"/>
              </a:rPr>
              <a:t>w</a:t>
            </a:r>
            <a:r>
              <a:rPr sz="2000" spc="0" dirty="0">
                <a:latin typeface="Tw Cen MT"/>
                <a:cs typeface="Tw Cen MT"/>
              </a:rPr>
              <a:t>o</a:t>
            </a:r>
            <a:r>
              <a:rPr sz="2000" spc="35" dirty="0">
                <a:latin typeface="Tw Cen MT"/>
                <a:cs typeface="Tw Cen MT"/>
              </a:rPr>
              <a:t>r</a:t>
            </a:r>
            <a:r>
              <a:rPr sz="2000" spc="-10" dirty="0">
                <a:latin typeface="Tw Cen MT"/>
                <a:cs typeface="Tw Cen MT"/>
              </a:rPr>
              <a:t>k</a:t>
            </a:r>
            <a:endParaRPr sz="2000">
              <a:latin typeface="Tw Cen MT"/>
              <a:cs typeface="Tw Cen MT"/>
            </a:endParaRPr>
          </a:p>
          <a:p>
            <a:pPr>
              <a:lnSpc>
                <a:spcPts val="850"/>
              </a:lnSpc>
              <a:spcBef>
                <a:spcPts val="16"/>
              </a:spcBef>
            </a:pPr>
            <a:endParaRPr sz="850"/>
          </a:p>
          <a:p>
            <a:pPr>
              <a:lnSpc>
                <a:spcPts val="1000"/>
              </a:lnSpc>
            </a:pPr>
            <a:endParaRPr sz="1000"/>
          </a:p>
          <a:p>
            <a:pPr>
              <a:lnSpc>
                <a:spcPts val="1000"/>
              </a:lnSpc>
            </a:pPr>
            <a:endParaRPr sz="1000"/>
          </a:p>
          <a:p>
            <a:pPr marL="12700">
              <a:lnSpc>
                <a:spcPct val="100000"/>
              </a:lnSpc>
            </a:pPr>
            <a:r>
              <a:rPr sz="2000" b="1" spc="-20" dirty="0">
                <a:latin typeface="Tw Cen MT"/>
                <a:cs typeface="Tw Cen MT"/>
              </a:rPr>
              <a:t>O</a:t>
            </a:r>
            <a:r>
              <a:rPr sz="2000" b="1" spc="-35" dirty="0">
                <a:latin typeface="Tw Cen MT"/>
                <a:cs typeface="Tw Cen MT"/>
              </a:rPr>
              <a:t>v</a:t>
            </a:r>
            <a:r>
              <a:rPr sz="2000" b="1" spc="5" dirty="0">
                <a:latin typeface="Tw Cen MT"/>
                <a:cs typeface="Tw Cen MT"/>
              </a:rPr>
              <a:t>e</a:t>
            </a:r>
            <a:r>
              <a:rPr sz="2000" b="1" spc="-15" dirty="0">
                <a:latin typeface="Tw Cen MT"/>
                <a:cs typeface="Tw Cen MT"/>
              </a:rPr>
              <a:t>rs</a:t>
            </a:r>
            <a:r>
              <a:rPr sz="2000" b="1" spc="5" dirty="0">
                <a:latin typeface="Tw Cen MT"/>
                <a:cs typeface="Tw Cen MT"/>
              </a:rPr>
              <a:t>e</a:t>
            </a:r>
            <a:r>
              <a:rPr sz="2000" b="1" spc="-25" dirty="0">
                <a:latin typeface="Tw Cen MT"/>
                <a:cs typeface="Tw Cen MT"/>
              </a:rPr>
              <a:t>a</a:t>
            </a:r>
            <a:r>
              <a:rPr sz="2000" b="1" spc="-10" dirty="0">
                <a:latin typeface="Tw Cen MT"/>
                <a:cs typeface="Tw Cen MT"/>
              </a:rPr>
              <a:t>s </a:t>
            </a:r>
            <a:r>
              <a:rPr sz="2000" b="1" spc="5" dirty="0">
                <a:latin typeface="Tw Cen MT"/>
                <a:cs typeface="Tw Cen MT"/>
              </a:rPr>
              <a:t>E</a:t>
            </a:r>
            <a:r>
              <a:rPr sz="2000" b="1" spc="-55" dirty="0">
                <a:latin typeface="Tw Cen MT"/>
                <a:cs typeface="Tw Cen MT"/>
              </a:rPr>
              <a:t>x</a:t>
            </a:r>
            <a:r>
              <a:rPr sz="2000" b="1" spc="-5" dirty="0">
                <a:latin typeface="Tw Cen MT"/>
                <a:cs typeface="Tw Cen MT"/>
              </a:rPr>
              <a:t>c</a:t>
            </a:r>
            <a:r>
              <a:rPr sz="2000" b="1" spc="-15" dirty="0">
                <a:latin typeface="Tw Cen MT"/>
                <a:cs typeface="Tw Cen MT"/>
              </a:rPr>
              <a:t>h</a:t>
            </a:r>
            <a:r>
              <a:rPr sz="2000" b="1" spc="-25" dirty="0">
                <a:latin typeface="Tw Cen MT"/>
                <a:cs typeface="Tw Cen MT"/>
              </a:rPr>
              <a:t>a</a:t>
            </a:r>
            <a:r>
              <a:rPr sz="2000" b="1" spc="-15" dirty="0">
                <a:latin typeface="Tw Cen MT"/>
                <a:cs typeface="Tw Cen MT"/>
              </a:rPr>
              <a:t>n</a:t>
            </a:r>
            <a:r>
              <a:rPr sz="2000" b="1" spc="-10" dirty="0">
                <a:latin typeface="Tw Cen MT"/>
                <a:cs typeface="Tw Cen MT"/>
              </a:rPr>
              <a:t>g</a:t>
            </a:r>
            <a:r>
              <a:rPr sz="2000" b="1" spc="0" dirty="0">
                <a:latin typeface="Tw Cen MT"/>
                <a:cs typeface="Tw Cen MT"/>
              </a:rPr>
              <a:t>e</a:t>
            </a:r>
            <a:r>
              <a:rPr sz="2000" b="1" spc="5" dirty="0">
                <a:latin typeface="Tw Cen MT"/>
                <a:cs typeface="Tw Cen MT"/>
              </a:rPr>
              <a:t> </a:t>
            </a:r>
            <a:r>
              <a:rPr sz="2000" spc="0" dirty="0">
                <a:latin typeface="Tw Cen MT"/>
                <a:cs typeface="Tw Cen MT"/>
              </a:rPr>
              <a:t>-</a:t>
            </a:r>
            <a:r>
              <a:rPr sz="2000" spc="-10" dirty="0">
                <a:latin typeface="Tw Cen MT"/>
                <a:cs typeface="Tw Cen MT"/>
              </a:rPr>
              <a:t> </a:t>
            </a:r>
            <a:r>
              <a:rPr sz="2000" spc="-5" dirty="0">
                <a:latin typeface="Tw Cen MT"/>
                <a:cs typeface="Tw Cen MT"/>
              </a:rPr>
              <a:t>s</a:t>
            </a:r>
            <a:r>
              <a:rPr sz="2000" spc="-15" dirty="0">
                <a:latin typeface="Tw Cen MT"/>
                <a:cs typeface="Tw Cen MT"/>
              </a:rPr>
              <a:t>tu</a:t>
            </a:r>
            <a:r>
              <a:rPr sz="2000" spc="-80" dirty="0">
                <a:latin typeface="Tw Cen MT"/>
                <a:cs typeface="Tw Cen MT"/>
              </a:rPr>
              <a:t>d</a:t>
            </a:r>
            <a:r>
              <a:rPr sz="2000" spc="0" dirty="0">
                <a:latin typeface="Tw Cen MT"/>
                <a:cs typeface="Tw Cen MT"/>
              </a:rPr>
              <a:t>y</a:t>
            </a:r>
            <a:r>
              <a:rPr sz="2000" spc="-5" dirty="0">
                <a:latin typeface="Tw Cen MT"/>
                <a:cs typeface="Tw Cen MT"/>
              </a:rPr>
              <a:t> </a:t>
            </a:r>
            <a:r>
              <a:rPr sz="2000" spc="-20" dirty="0">
                <a:latin typeface="Tw Cen MT"/>
                <a:cs typeface="Tw Cen MT"/>
              </a:rPr>
              <a:t>ab</a:t>
            </a:r>
            <a:r>
              <a:rPr sz="2000" spc="-45" dirty="0">
                <a:latin typeface="Tw Cen MT"/>
                <a:cs typeface="Tw Cen MT"/>
              </a:rPr>
              <a:t>r</a:t>
            </a:r>
            <a:r>
              <a:rPr sz="2000" spc="-10" dirty="0">
                <a:latin typeface="Tw Cen MT"/>
                <a:cs typeface="Tw Cen MT"/>
              </a:rPr>
              <a:t>o</a:t>
            </a:r>
            <a:r>
              <a:rPr sz="2000" spc="-20" dirty="0">
                <a:latin typeface="Tw Cen MT"/>
                <a:cs typeface="Tw Cen MT"/>
              </a:rPr>
              <a:t>a</a:t>
            </a:r>
            <a:r>
              <a:rPr sz="2000" spc="-15" dirty="0">
                <a:latin typeface="Tw Cen MT"/>
                <a:cs typeface="Tw Cen MT"/>
              </a:rPr>
              <a:t>d</a:t>
            </a:r>
            <a:endParaRPr sz="2000">
              <a:latin typeface="Tw Cen MT"/>
              <a:cs typeface="Tw Cen MT"/>
            </a:endParaRPr>
          </a:p>
          <a:p>
            <a:pPr>
              <a:lnSpc>
                <a:spcPts val="1000"/>
              </a:lnSpc>
            </a:pPr>
            <a:endParaRPr sz="1000"/>
          </a:p>
          <a:p>
            <a:pPr>
              <a:lnSpc>
                <a:spcPts val="1000"/>
              </a:lnSpc>
            </a:pPr>
            <a:endParaRPr sz="1000"/>
          </a:p>
          <a:p>
            <a:pPr>
              <a:lnSpc>
                <a:spcPts val="1100"/>
              </a:lnSpc>
              <a:spcBef>
                <a:spcPts val="30"/>
              </a:spcBef>
            </a:pPr>
            <a:endParaRPr sz="1100"/>
          </a:p>
          <a:p>
            <a:pPr marL="12700" marR="523240">
              <a:lnSpc>
                <a:spcPts val="2170"/>
              </a:lnSpc>
            </a:pPr>
            <a:r>
              <a:rPr sz="2000" b="1" spc="-20" dirty="0">
                <a:latin typeface="Tw Cen MT"/>
                <a:cs typeface="Tw Cen MT"/>
              </a:rPr>
              <a:t>C</a:t>
            </a:r>
            <a:r>
              <a:rPr sz="2000" b="1" spc="-25" dirty="0">
                <a:latin typeface="Tw Cen MT"/>
                <a:cs typeface="Tw Cen MT"/>
              </a:rPr>
              <a:t>a</a:t>
            </a:r>
            <a:r>
              <a:rPr sz="2000" b="1" spc="-15" dirty="0">
                <a:latin typeface="Tw Cen MT"/>
                <a:cs typeface="Tw Cen MT"/>
              </a:rPr>
              <a:t>su</a:t>
            </a:r>
            <a:r>
              <a:rPr sz="2000" b="1" spc="-25" dirty="0">
                <a:latin typeface="Tw Cen MT"/>
                <a:cs typeface="Tw Cen MT"/>
              </a:rPr>
              <a:t>a</a:t>
            </a:r>
            <a:r>
              <a:rPr sz="2000" b="1" spc="-10" dirty="0">
                <a:latin typeface="Tw Cen MT"/>
                <a:cs typeface="Tw Cen MT"/>
              </a:rPr>
              <a:t>l</a:t>
            </a:r>
            <a:r>
              <a:rPr sz="2000" b="1" spc="10" dirty="0">
                <a:latin typeface="Tw Cen MT"/>
                <a:cs typeface="Tw Cen MT"/>
              </a:rPr>
              <a:t> </a:t>
            </a:r>
            <a:r>
              <a:rPr sz="2000" b="1" spc="-40" dirty="0">
                <a:latin typeface="Tw Cen MT"/>
                <a:cs typeface="Tw Cen MT"/>
              </a:rPr>
              <a:t>w</a:t>
            </a:r>
            <a:r>
              <a:rPr sz="2000" b="1" spc="-15" dirty="0">
                <a:latin typeface="Tw Cen MT"/>
                <a:cs typeface="Tw Cen MT"/>
              </a:rPr>
              <a:t>o</a:t>
            </a:r>
            <a:r>
              <a:rPr sz="2000" b="1" spc="5" dirty="0">
                <a:latin typeface="Tw Cen MT"/>
                <a:cs typeface="Tw Cen MT"/>
              </a:rPr>
              <a:t>r</a:t>
            </a:r>
            <a:r>
              <a:rPr sz="2000" b="1" spc="0" dirty="0">
                <a:latin typeface="Tw Cen MT"/>
                <a:cs typeface="Tw Cen MT"/>
              </a:rPr>
              <a:t>k</a:t>
            </a:r>
            <a:r>
              <a:rPr sz="2000" b="1" spc="20" dirty="0">
                <a:latin typeface="Tw Cen MT"/>
                <a:cs typeface="Tw Cen MT"/>
              </a:rPr>
              <a:t> </a:t>
            </a:r>
            <a:r>
              <a:rPr sz="2000" spc="0" dirty="0">
                <a:latin typeface="Tw Cen MT"/>
                <a:cs typeface="Tw Cen MT"/>
              </a:rPr>
              <a:t>-</a:t>
            </a:r>
            <a:r>
              <a:rPr sz="2000" spc="-10" dirty="0">
                <a:latin typeface="Tw Cen MT"/>
                <a:cs typeface="Tw Cen MT"/>
              </a:rPr>
              <a:t> </a:t>
            </a:r>
            <a:r>
              <a:rPr sz="2000" spc="-5" dirty="0">
                <a:latin typeface="Tw Cen MT"/>
                <a:cs typeface="Tw Cen MT"/>
              </a:rPr>
              <a:t>i</a:t>
            </a:r>
            <a:r>
              <a:rPr sz="2000" spc="-15" dirty="0">
                <a:latin typeface="Tw Cen MT"/>
                <a:cs typeface="Tw Cen MT"/>
              </a:rPr>
              <a:t>nt</a:t>
            </a:r>
            <a:r>
              <a:rPr sz="2000" spc="0" dirty="0">
                <a:latin typeface="Tw Cen MT"/>
                <a:cs typeface="Tw Cen MT"/>
              </a:rPr>
              <a:t>e</a:t>
            </a:r>
            <a:r>
              <a:rPr sz="2000" spc="35" dirty="0">
                <a:latin typeface="Tw Cen MT"/>
                <a:cs typeface="Tw Cen MT"/>
              </a:rPr>
              <a:t>r</a:t>
            </a:r>
            <a:r>
              <a:rPr sz="2000" spc="-15" dirty="0">
                <a:latin typeface="Tw Cen MT"/>
                <a:cs typeface="Tw Cen MT"/>
              </a:rPr>
              <a:t>n</a:t>
            </a:r>
            <a:r>
              <a:rPr sz="2000" spc="-20" dirty="0">
                <a:latin typeface="Tw Cen MT"/>
                <a:cs typeface="Tw Cen MT"/>
              </a:rPr>
              <a:t>a</a:t>
            </a:r>
            <a:r>
              <a:rPr sz="2000" spc="0" dirty="0">
                <a:latin typeface="Tw Cen MT"/>
                <a:cs typeface="Tw Cen MT"/>
              </a:rPr>
              <a:t>l</a:t>
            </a:r>
            <a:r>
              <a:rPr sz="2000" spc="-5" dirty="0">
                <a:latin typeface="Tw Cen MT"/>
                <a:cs typeface="Tw Cen MT"/>
              </a:rPr>
              <a:t> </a:t>
            </a:r>
            <a:r>
              <a:rPr sz="2000" spc="-20" dirty="0">
                <a:latin typeface="Tw Cen MT"/>
                <a:cs typeface="Tw Cen MT"/>
              </a:rPr>
              <a:t>a</a:t>
            </a:r>
            <a:r>
              <a:rPr sz="2000" spc="-15" dirty="0">
                <a:latin typeface="Tw Cen MT"/>
                <a:cs typeface="Tw Cen MT"/>
              </a:rPr>
              <a:t>nd</a:t>
            </a:r>
            <a:r>
              <a:rPr sz="2000" spc="-10" dirty="0">
                <a:latin typeface="Tw Cen MT"/>
                <a:cs typeface="Tw Cen MT"/>
              </a:rPr>
              <a:t> </a:t>
            </a:r>
            <a:r>
              <a:rPr sz="2000" spc="-60" dirty="0">
                <a:latin typeface="Tw Cen MT"/>
                <a:cs typeface="Tw Cen MT"/>
              </a:rPr>
              <a:t>e</a:t>
            </a:r>
            <a:r>
              <a:rPr sz="2000" spc="-10" dirty="0">
                <a:latin typeface="Tw Cen MT"/>
                <a:cs typeface="Tw Cen MT"/>
              </a:rPr>
              <a:t>x</a:t>
            </a:r>
            <a:r>
              <a:rPr sz="2000" spc="-15" dirty="0">
                <a:latin typeface="Tw Cen MT"/>
                <a:cs typeface="Tw Cen MT"/>
              </a:rPr>
              <a:t>t</a:t>
            </a:r>
            <a:r>
              <a:rPr sz="2000" spc="0" dirty="0">
                <a:latin typeface="Tw Cen MT"/>
                <a:cs typeface="Tw Cen MT"/>
              </a:rPr>
              <a:t>e</a:t>
            </a:r>
            <a:r>
              <a:rPr sz="2000" spc="35" dirty="0">
                <a:latin typeface="Tw Cen MT"/>
                <a:cs typeface="Tw Cen MT"/>
              </a:rPr>
              <a:t>r</a:t>
            </a:r>
            <a:r>
              <a:rPr sz="2000" spc="-15" dirty="0">
                <a:latin typeface="Tw Cen MT"/>
                <a:cs typeface="Tw Cen MT"/>
              </a:rPr>
              <a:t>n</a:t>
            </a:r>
            <a:r>
              <a:rPr sz="2000" spc="-20" dirty="0">
                <a:latin typeface="Tw Cen MT"/>
                <a:cs typeface="Tw Cen MT"/>
              </a:rPr>
              <a:t>a</a:t>
            </a:r>
            <a:r>
              <a:rPr sz="2000" spc="-5" dirty="0">
                <a:latin typeface="Tw Cen MT"/>
                <a:cs typeface="Tw Cen MT"/>
              </a:rPr>
              <a:t>l</a:t>
            </a:r>
            <a:r>
              <a:rPr sz="2000" spc="0" dirty="0">
                <a:latin typeface="Tw Cen MT"/>
                <a:cs typeface="Tw Cen MT"/>
              </a:rPr>
              <a:t>,</a:t>
            </a:r>
            <a:r>
              <a:rPr sz="2000" spc="-5" dirty="0">
                <a:latin typeface="Tw Cen MT"/>
                <a:cs typeface="Tw Cen MT"/>
              </a:rPr>
              <a:t> fi</a:t>
            </a:r>
            <a:r>
              <a:rPr sz="2000" spc="-15" dirty="0">
                <a:latin typeface="Tw Cen MT"/>
                <a:cs typeface="Tw Cen MT"/>
              </a:rPr>
              <a:t>nd</a:t>
            </a:r>
            <a:r>
              <a:rPr sz="2000" spc="-10" dirty="0">
                <a:latin typeface="Tw Cen MT"/>
                <a:cs typeface="Tw Cen MT"/>
              </a:rPr>
              <a:t> o</a:t>
            </a:r>
            <a:r>
              <a:rPr sz="2000" spc="-15" dirty="0">
                <a:latin typeface="Tw Cen MT"/>
                <a:cs typeface="Tw Cen MT"/>
              </a:rPr>
              <a:t>u</a:t>
            </a:r>
            <a:r>
              <a:rPr sz="2000" spc="-10" dirty="0">
                <a:latin typeface="Tw Cen MT"/>
                <a:cs typeface="Tw Cen MT"/>
              </a:rPr>
              <a:t>t </a:t>
            </a:r>
            <a:r>
              <a:rPr sz="2000" spc="-15" dirty="0">
                <a:latin typeface="Tw Cen MT"/>
                <a:cs typeface="Tw Cen MT"/>
              </a:rPr>
              <a:t>th</a:t>
            </a:r>
            <a:r>
              <a:rPr sz="2000" spc="-45" dirty="0">
                <a:latin typeface="Tw Cen MT"/>
                <a:cs typeface="Tw Cen MT"/>
              </a:rPr>
              <a:t>r</a:t>
            </a:r>
            <a:r>
              <a:rPr sz="2000" spc="-10" dirty="0">
                <a:latin typeface="Tw Cen MT"/>
                <a:cs typeface="Tw Cen MT"/>
              </a:rPr>
              <a:t>o</a:t>
            </a:r>
            <a:r>
              <a:rPr sz="2000" spc="-15" dirty="0">
                <a:latin typeface="Tw Cen MT"/>
                <a:cs typeface="Tw Cen MT"/>
              </a:rPr>
              <a:t>u</a:t>
            </a:r>
            <a:r>
              <a:rPr sz="2000" spc="-20" dirty="0">
                <a:latin typeface="Tw Cen MT"/>
                <a:cs typeface="Tw Cen MT"/>
              </a:rPr>
              <a:t>g</a:t>
            </a:r>
            <a:r>
              <a:rPr sz="2000" spc="-10" dirty="0">
                <a:latin typeface="Tw Cen MT"/>
                <a:cs typeface="Tw Cen MT"/>
              </a:rPr>
              <a:t>h</a:t>
            </a:r>
            <a:r>
              <a:rPr sz="2000" spc="-5" dirty="0">
                <a:latin typeface="Tw Cen MT"/>
                <a:cs typeface="Tw Cen MT"/>
              </a:rPr>
              <a:t> </a:t>
            </a:r>
            <a:r>
              <a:rPr sz="2000" spc="0" dirty="0">
                <a:latin typeface="Tw Cen MT"/>
                <a:cs typeface="Tw Cen MT"/>
              </a:rPr>
              <a:t>C</a:t>
            </a:r>
            <a:r>
              <a:rPr sz="2000" spc="-20" dirty="0">
                <a:latin typeface="Tw Cen MT"/>
                <a:cs typeface="Tw Cen MT"/>
              </a:rPr>
              <a:t>a</a:t>
            </a:r>
            <a:r>
              <a:rPr sz="2000" spc="-5" dirty="0">
                <a:latin typeface="Tw Cen MT"/>
                <a:cs typeface="Tw Cen MT"/>
              </a:rPr>
              <a:t>r</a:t>
            </a:r>
            <a:r>
              <a:rPr sz="2000" spc="0" dirty="0">
                <a:latin typeface="Tw Cen MT"/>
                <a:cs typeface="Tw Cen MT"/>
              </a:rPr>
              <a:t>ee</a:t>
            </a:r>
            <a:r>
              <a:rPr sz="2000" spc="-5" dirty="0">
                <a:latin typeface="Tw Cen MT"/>
                <a:cs typeface="Tw Cen MT"/>
              </a:rPr>
              <a:t>r</a:t>
            </a:r>
            <a:r>
              <a:rPr sz="2000" spc="0" dirty="0">
                <a:latin typeface="Tw Cen MT"/>
                <a:cs typeface="Tw Cen MT"/>
              </a:rPr>
              <a:t>s</a:t>
            </a:r>
            <a:r>
              <a:rPr sz="2000" spc="-10" dirty="0">
                <a:latin typeface="Tw Cen MT"/>
                <a:cs typeface="Tw Cen MT"/>
              </a:rPr>
              <a:t> </a:t>
            </a:r>
            <a:r>
              <a:rPr sz="2000" spc="0" dirty="0">
                <a:latin typeface="Tw Cen MT"/>
                <a:cs typeface="Tw Cen MT"/>
              </a:rPr>
              <a:t>C</a:t>
            </a:r>
            <a:r>
              <a:rPr sz="2000" spc="-10" dirty="0">
                <a:latin typeface="Tw Cen MT"/>
                <a:cs typeface="Tw Cen MT"/>
              </a:rPr>
              <a:t>e</a:t>
            </a:r>
            <a:r>
              <a:rPr sz="2000" spc="-15" dirty="0">
                <a:latin typeface="Tw Cen MT"/>
                <a:cs typeface="Tw Cen MT"/>
              </a:rPr>
              <a:t>nt</a:t>
            </a:r>
            <a:r>
              <a:rPr sz="2000" spc="-5" dirty="0">
                <a:latin typeface="Tw Cen MT"/>
                <a:cs typeface="Tw Cen MT"/>
              </a:rPr>
              <a:t>r</a:t>
            </a:r>
            <a:r>
              <a:rPr sz="2000" spc="0" dirty="0">
                <a:latin typeface="Tw Cen MT"/>
                <a:cs typeface="Tw Cen MT"/>
              </a:rPr>
              <a:t>e</a:t>
            </a:r>
            <a:r>
              <a:rPr sz="2000" spc="-5" dirty="0">
                <a:latin typeface="Tw Cen MT"/>
                <a:cs typeface="Tw Cen MT"/>
              </a:rPr>
              <a:t> </a:t>
            </a:r>
            <a:r>
              <a:rPr sz="2000" spc="-15" dirty="0">
                <a:latin typeface="Tw Cen MT"/>
                <a:cs typeface="Tw Cen MT"/>
              </a:rPr>
              <a:t>em</a:t>
            </a:r>
            <a:r>
              <a:rPr sz="2000" spc="-20" dirty="0">
                <a:latin typeface="Tw Cen MT"/>
                <a:cs typeface="Tw Cen MT"/>
              </a:rPr>
              <a:t>a</a:t>
            </a:r>
            <a:r>
              <a:rPr sz="2000" spc="-5" dirty="0">
                <a:latin typeface="Tw Cen MT"/>
                <a:cs typeface="Tw Cen MT"/>
              </a:rPr>
              <a:t>i</a:t>
            </a:r>
            <a:r>
              <a:rPr sz="2000" spc="0" dirty="0">
                <a:latin typeface="Tw Cen MT"/>
                <a:cs typeface="Tw Cen MT"/>
              </a:rPr>
              <a:t>l </a:t>
            </a:r>
            <a:r>
              <a:rPr sz="2000" spc="-15" dirty="0">
                <a:latin typeface="Tw Cen MT"/>
                <a:cs typeface="Tw Cen MT"/>
              </a:rPr>
              <a:t>up</a:t>
            </a:r>
            <a:r>
              <a:rPr sz="2000" spc="-20" dirty="0">
                <a:latin typeface="Tw Cen MT"/>
                <a:cs typeface="Tw Cen MT"/>
              </a:rPr>
              <a:t>da</a:t>
            </a:r>
            <a:r>
              <a:rPr sz="2000" spc="-15" dirty="0">
                <a:latin typeface="Tw Cen MT"/>
                <a:cs typeface="Tw Cen MT"/>
              </a:rPr>
              <a:t>t</a:t>
            </a:r>
            <a:r>
              <a:rPr sz="2000" spc="0" dirty="0">
                <a:latin typeface="Tw Cen MT"/>
                <a:cs typeface="Tw Cen MT"/>
              </a:rPr>
              <a:t>e</a:t>
            </a:r>
            <a:endParaRPr sz="2000">
              <a:latin typeface="Tw Cen MT"/>
              <a:cs typeface="Tw Cen MT"/>
            </a:endParaRPr>
          </a:p>
          <a:p>
            <a:pPr>
              <a:lnSpc>
                <a:spcPts val="1000"/>
              </a:lnSpc>
            </a:pPr>
            <a:endParaRPr sz="1000"/>
          </a:p>
          <a:p>
            <a:pPr>
              <a:lnSpc>
                <a:spcPts val="1000"/>
              </a:lnSpc>
            </a:pPr>
            <a:endParaRPr sz="1000"/>
          </a:p>
          <a:p>
            <a:pPr>
              <a:lnSpc>
                <a:spcPts val="1100"/>
              </a:lnSpc>
              <a:spcBef>
                <a:spcPts val="62"/>
              </a:spcBef>
            </a:pPr>
            <a:endParaRPr sz="1100"/>
          </a:p>
          <a:p>
            <a:pPr marL="12700" marR="38100">
              <a:lnSpc>
                <a:spcPts val="2130"/>
              </a:lnSpc>
            </a:pPr>
            <a:r>
              <a:rPr sz="2000" b="1" spc="-5" dirty="0">
                <a:latin typeface="Tw Cen MT"/>
                <a:cs typeface="Tw Cen MT"/>
              </a:rPr>
              <a:t>I</a:t>
            </a:r>
            <a:r>
              <a:rPr sz="2000" b="1" spc="-15" dirty="0">
                <a:latin typeface="Tw Cen MT"/>
                <a:cs typeface="Tw Cen MT"/>
              </a:rPr>
              <a:t>n</a:t>
            </a:r>
            <a:r>
              <a:rPr sz="2000" b="1" spc="-5" dirty="0">
                <a:latin typeface="Tw Cen MT"/>
                <a:cs typeface="Tw Cen MT"/>
              </a:rPr>
              <a:t>te</a:t>
            </a:r>
            <a:r>
              <a:rPr sz="2000" b="1" spc="5" dirty="0">
                <a:latin typeface="Tw Cen MT"/>
                <a:cs typeface="Tw Cen MT"/>
              </a:rPr>
              <a:t>r</a:t>
            </a:r>
            <a:r>
              <a:rPr sz="2000" b="1" spc="-15" dirty="0">
                <a:latin typeface="Tw Cen MT"/>
                <a:cs typeface="Tw Cen MT"/>
              </a:rPr>
              <a:t>nsh</a:t>
            </a:r>
            <a:r>
              <a:rPr sz="2000" b="1" spc="-5" dirty="0">
                <a:latin typeface="Tw Cen MT"/>
                <a:cs typeface="Tw Cen MT"/>
              </a:rPr>
              <a:t>i</a:t>
            </a:r>
            <a:r>
              <a:rPr sz="2000" b="1" spc="-10" dirty="0">
                <a:latin typeface="Tw Cen MT"/>
                <a:cs typeface="Tw Cen MT"/>
              </a:rPr>
              <a:t>ps </a:t>
            </a:r>
            <a:r>
              <a:rPr sz="2000" b="1" spc="-25" dirty="0">
                <a:latin typeface="Tw Cen MT"/>
                <a:cs typeface="Tw Cen MT"/>
              </a:rPr>
              <a:t>a</a:t>
            </a:r>
            <a:r>
              <a:rPr sz="2000" b="1" spc="-15" dirty="0">
                <a:latin typeface="Tw Cen MT"/>
                <a:cs typeface="Tw Cen MT"/>
              </a:rPr>
              <a:t>nd</a:t>
            </a:r>
            <a:r>
              <a:rPr sz="2000" b="1" spc="5" dirty="0">
                <a:latin typeface="Tw Cen MT"/>
                <a:cs typeface="Tw Cen MT"/>
              </a:rPr>
              <a:t> </a:t>
            </a:r>
            <a:r>
              <a:rPr sz="2000" b="1" spc="-5" dirty="0">
                <a:latin typeface="Tw Cen MT"/>
                <a:cs typeface="Tw Cen MT"/>
              </a:rPr>
              <a:t>S</a:t>
            </a:r>
            <a:r>
              <a:rPr sz="2000" b="1" spc="-10" dirty="0">
                <a:latin typeface="Tw Cen MT"/>
                <a:cs typeface="Tw Cen MT"/>
              </a:rPr>
              <a:t>cho</a:t>
            </a:r>
            <a:r>
              <a:rPr sz="2000" b="1" spc="-5" dirty="0">
                <a:latin typeface="Tw Cen MT"/>
                <a:cs typeface="Tw Cen MT"/>
              </a:rPr>
              <a:t>l</a:t>
            </a:r>
            <a:r>
              <a:rPr sz="2000" b="1" spc="-25" dirty="0">
                <a:latin typeface="Tw Cen MT"/>
                <a:cs typeface="Tw Cen MT"/>
              </a:rPr>
              <a:t>a</a:t>
            </a:r>
            <a:r>
              <a:rPr sz="2000" b="1" spc="-10" dirty="0">
                <a:latin typeface="Tw Cen MT"/>
                <a:cs typeface="Tw Cen MT"/>
              </a:rPr>
              <a:t>r</a:t>
            </a:r>
            <a:r>
              <a:rPr sz="2000" b="1" spc="-15" dirty="0">
                <a:latin typeface="Tw Cen MT"/>
                <a:cs typeface="Tw Cen MT"/>
              </a:rPr>
              <a:t>sh</a:t>
            </a:r>
            <a:r>
              <a:rPr sz="2000" b="1" spc="-5" dirty="0">
                <a:latin typeface="Tw Cen MT"/>
                <a:cs typeface="Tw Cen MT"/>
              </a:rPr>
              <a:t>i</a:t>
            </a:r>
            <a:r>
              <a:rPr sz="2000" b="1" spc="-15" dirty="0">
                <a:latin typeface="Tw Cen MT"/>
                <a:cs typeface="Tw Cen MT"/>
              </a:rPr>
              <a:t>ps</a:t>
            </a:r>
            <a:r>
              <a:rPr sz="2000" spc="0" dirty="0">
                <a:latin typeface="Tw Cen MT"/>
                <a:cs typeface="Tw Cen MT"/>
              </a:rPr>
              <a:t>-</a:t>
            </a:r>
            <a:r>
              <a:rPr sz="2000" spc="-10" dirty="0">
                <a:latin typeface="Tw Cen MT"/>
                <a:cs typeface="Tw Cen MT"/>
              </a:rPr>
              <a:t> </a:t>
            </a:r>
            <a:r>
              <a:rPr sz="2000" spc="-5" dirty="0">
                <a:latin typeface="Tw Cen MT"/>
                <a:cs typeface="Tw Cen MT"/>
              </a:rPr>
              <a:t>i</a:t>
            </a:r>
            <a:r>
              <a:rPr sz="2000" spc="-15" dirty="0">
                <a:latin typeface="Tw Cen MT"/>
                <a:cs typeface="Tw Cen MT"/>
              </a:rPr>
              <a:t>n</a:t>
            </a:r>
            <a:r>
              <a:rPr sz="2000" spc="-5" dirty="0">
                <a:latin typeface="Tw Cen MT"/>
                <a:cs typeface="Tw Cen MT"/>
              </a:rPr>
              <a:t>cl</a:t>
            </a:r>
            <a:r>
              <a:rPr sz="2000" spc="-15" dirty="0">
                <a:latin typeface="Tw Cen MT"/>
                <a:cs typeface="Tw Cen MT"/>
              </a:rPr>
              <a:t>u</a:t>
            </a:r>
            <a:r>
              <a:rPr sz="2000" spc="-20" dirty="0">
                <a:latin typeface="Tw Cen MT"/>
                <a:cs typeface="Tw Cen MT"/>
              </a:rPr>
              <a:t>d</a:t>
            </a:r>
            <a:r>
              <a:rPr sz="2000" spc="-5" dirty="0">
                <a:latin typeface="Tw Cen MT"/>
                <a:cs typeface="Tw Cen MT"/>
              </a:rPr>
              <a:t>i</a:t>
            </a:r>
            <a:r>
              <a:rPr sz="2000" spc="-15" dirty="0">
                <a:latin typeface="Tw Cen MT"/>
                <a:cs typeface="Tw Cen MT"/>
              </a:rPr>
              <a:t>ng</a:t>
            </a:r>
            <a:r>
              <a:rPr sz="2000" spc="-10" dirty="0">
                <a:latin typeface="Tw Cen MT"/>
                <a:cs typeface="Tw Cen MT"/>
              </a:rPr>
              <a:t> S</a:t>
            </a:r>
            <a:r>
              <a:rPr sz="2000" spc="-15" dirty="0">
                <a:latin typeface="Tw Cen MT"/>
                <a:cs typeface="Tw Cen MT"/>
              </a:rPr>
              <a:t>ummer</a:t>
            </a:r>
            <a:r>
              <a:rPr sz="2000" spc="-10" dirty="0">
                <a:latin typeface="Tw Cen MT"/>
                <a:cs typeface="Tw Cen MT"/>
              </a:rPr>
              <a:t> </a:t>
            </a:r>
            <a:r>
              <a:rPr sz="2000" spc="-60" dirty="0">
                <a:latin typeface="Tw Cen MT"/>
                <a:cs typeface="Tw Cen MT"/>
              </a:rPr>
              <a:t>R</a:t>
            </a:r>
            <a:r>
              <a:rPr sz="2000" spc="0" dirty="0">
                <a:latin typeface="Tw Cen MT"/>
                <a:cs typeface="Tw Cen MT"/>
              </a:rPr>
              <a:t>e</a:t>
            </a:r>
            <a:r>
              <a:rPr sz="2000" spc="-5" dirty="0">
                <a:latin typeface="Tw Cen MT"/>
                <a:cs typeface="Tw Cen MT"/>
              </a:rPr>
              <a:t>s</a:t>
            </a:r>
            <a:r>
              <a:rPr sz="2000" spc="-10" dirty="0">
                <a:latin typeface="Tw Cen MT"/>
                <a:cs typeface="Tw Cen MT"/>
              </a:rPr>
              <a:t>e</a:t>
            </a:r>
            <a:r>
              <a:rPr sz="2000" spc="-20" dirty="0">
                <a:latin typeface="Tw Cen MT"/>
                <a:cs typeface="Tw Cen MT"/>
              </a:rPr>
              <a:t>a</a:t>
            </a:r>
            <a:r>
              <a:rPr sz="2000" spc="-5" dirty="0">
                <a:latin typeface="Tw Cen MT"/>
                <a:cs typeface="Tw Cen MT"/>
              </a:rPr>
              <a:t>r</a:t>
            </a:r>
            <a:r>
              <a:rPr sz="2000" spc="75" dirty="0">
                <a:latin typeface="Tw Cen MT"/>
                <a:cs typeface="Tw Cen MT"/>
              </a:rPr>
              <a:t>c</a:t>
            </a:r>
            <a:r>
              <a:rPr sz="2000" spc="-10" dirty="0">
                <a:latin typeface="Tw Cen MT"/>
                <a:cs typeface="Tw Cen MT"/>
              </a:rPr>
              <a:t>h</a:t>
            </a:r>
            <a:r>
              <a:rPr sz="2000" spc="-5" dirty="0">
                <a:latin typeface="Tw Cen MT"/>
                <a:cs typeface="Tw Cen MT"/>
              </a:rPr>
              <a:t> </a:t>
            </a:r>
            <a:r>
              <a:rPr sz="2000" spc="-10" dirty="0">
                <a:latin typeface="Tw Cen MT"/>
                <a:cs typeface="Tw Cen MT"/>
              </a:rPr>
              <a:t>S</a:t>
            </a:r>
            <a:r>
              <a:rPr sz="2000" spc="75" dirty="0">
                <a:latin typeface="Tw Cen MT"/>
                <a:cs typeface="Tw Cen MT"/>
              </a:rPr>
              <a:t>c</a:t>
            </a:r>
            <a:r>
              <a:rPr sz="2000" spc="-15" dirty="0">
                <a:latin typeface="Tw Cen MT"/>
                <a:cs typeface="Tw Cen MT"/>
              </a:rPr>
              <a:t>h</a:t>
            </a:r>
            <a:r>
              <a:rPr sz="2000" spc="0" dirty="0">
                <a:latin typeface="Tw Cen MT"/>
                <a:cs typeface="Tw Cen MT"/>
              </a:rPr>
              <a:t>o</a:t>
            </a:r>
            <a:r>
              <a:rPr sz="2000" spc="-5" dirty="0">
                <a:latin typeface="Tw Cen MT"/>
                <a:cs typeface="Tw Cen MT"/>
              </a:rPr>
              <a:t>l</a:t>
            </a:r>
            <a:r>
              <a:rPr sz="2000" spc="-20" dirty="0">
                <a:latin typeface="Tw Cen MT"/>
                <a:cs typeface="Tw Cen MT"/>
              </a:rPr>
              <a:t>a</a:t>
            </a:r>
            <a:r>
              <a:rPr sz="2000" spc="-5" dirty="0">
                <a:latin typeface="Tw Cen MT"/>
                <a:cs typeface="Tw Cen MT"/>
              </a:rPr>
              <a:t>rs</a:t>
            </a:r>
            <a:r>
              <a:rPr sz="2000" spc="-15" dirty="0">
                <a:latin typeface="Tw Cen MT"/>
                <a:cs typeface="Tw Cen MT"/>
              </a:rPr>
              <a:t>h</a:t>
            </a:r>
            <a:r>
              <a:rPr sz="2000" spc="-5" dirty="0">
                <a:latin typeface="Tw Cen MT"/>
                <a:cs typeface="Tw Cen MT"/>
              </a:rPr>
              <a:t>i</a:t>
            </a:r>
            <a:r>
              <a:rPr sz="2000" spc="-100" dirty="0">
                <a:latin typeface="Tw Cen MT"/>
                <a:cs typeface="Tw Cen MT"/>
              </a:rPr>
              <a:t>p</a:t>
            </a:r>
            <a:r>
              <a:rPr sz="2000" spc="0" dirty="0">
                <a:latin typeface="Tw Cen MT"/>
                <a:cs typeface="Tw Cen MT"/>
              </a:rPr>
              <a:t>, U</a:t>
            </a:r>
            <a:r>
              <a:rPr sz="2000" spc="-15" dirty="0">
                <a:latin typeface="Tw Cen MT"/>
                <a:cs typeface="Tw Cen MT"/>
              </a:rPr>
              <a:t>n</a:t>
            </a:r>
            <a:r>
              <a:rPr sz="2000" spc="-20" dirty="0">
                <a:latin typeface="Tw Cen MT"/>
                <a:cs typeface="Tw Cen MT"/>
              </a:rPr>
              <a:t>d</a:t>
            </a:r>
            <a:r>
              <a:rPr sz="2000" spc="0" dirty="0">
                <a:latin typeface="Tw Cen MT"/>
                <a:cs typeface="Tw Cen MT"/>
              </a:rPr>
              <a:t>e</a:t>
            </a:r>
            <a:r>
              <a:rPr sz="2000" spc="-5" dirty="0">
                <a:latin typeface="Tw Cen MT"/>
                <a:cs typeface="Tw Cen MT"/>
              </a:rPr>
              <a:t>r</a:t>
            </a:r>
            <a:r>
              <a:rPr sz="2000" spc="-20" dirty="0">
                <a:latin typeface="Tw Cen MT"/>
                <a:cs typeface="Tw Cen MT"/>
              </a:rPr>
              <a:t>g</a:t>
            </a:r>
            <a:r>
              <a:rPr sz="2000" spc="-25" dirty="0">
                <a:latin typeface="Tw Cen MT"/>
                <a:cs typeface="Tw Cen MT"/>
              </a:rPr>
              <a:t>r</a:t>
            </a:r>
            <a:r>
              <a:rPr sz="2000" spc="-20" dirty="0">
                <a:latin typeface="Tw Cen MT"/>
                <a:cs typeface="Tw Cen MT"/>
              </a:rPr>
              <a:t>ad</a:t>
            </a:r>
            <a:r>
              <a:rPr sz="2000" spc="-15" dirty="0">
                <a:latin typeface="Tw Cen MT"/>
                <a:cs typeface="Tw Cen MT"/>
              </a:rPr>
              <a:t>u</a:t>
            </a:r>
            <a:r>
              <a:rPr sz="2000" spc="-20" dirty="0">
                <a:latin typeface="Tw Cen MT"/>
                <a:cs typeface="Tw Cen MT"/>
              </a:rPr>
              <a:t>a</a:t>
            </a:r>
            <a:r>
              <a:rPr sz="2000" spc="-15" dirty="0">
                <a:latin typeface="Tw Cen MT"/>
                <a:cs typeface="Tw Cen MT"/>
              </a:rPr>
              <a:t>t</a:t>
            </a:r>
            <a:r>
              <a:rPr sz="2000" spc="0" dirty="0">
                <a:latin typeface="Tw Cen MT"/>
                <a:cs typeface="Tw Cen MT"/>
              </a:rPr>
              <a:t>e</a:t>
            </a:r>
            <a:r>
              <a:rPr sz="2000" spc="-5" dirty="0">
                <a:latin typeface="Tw Cen MT"/>
                <a:cs typeface="Tw Cen MT"/>
              </a:rPr>
              <a:t> </a:t>
            </a:r>
            <a:r>
              <a:rPr sz="2000" spc="-15" dirty="0">
                <a:latin typeface="Tw Cen MT"/>
                <a:cs typeface="Tw Cen MT"/>
              </a:rPr>
              <a:t>E</a:t>
            </a:r>
            <a:r>
              <a:rPr sz="2000" spc="-40" dirty="0">
                <a:latin typeface="Tw Cen MT"/>
                <a:cs typeface="Tw Cen MT"/>
              </a:rPr>
              <a:t>x</a:t>
            </a:r>
            <a:r>
              <a:rPr sz="2000" spc="75" dirty="0">
                <a:latin typeface="Tw Cen MT"/>
                <a:cs typeface="Tw Cen MT"/>
              </a:rPr>
              <a:t>c</a:t>
            </a:r>
            <a:r>
              <a:rPr sz="2000" spc="-15" dirty="0">
                <a:latin typeface="Tw Cen MT"/>
                <a:cs typeface="Tw Cen MT"/>
              </a:rPr>
              <a:t>h</a:t>
            </a:r>
            <a:r>
              <a:rPr sz="2000" spc="-20" dirty="0">
                <a:latin typeface="Tw Cen MT"/>
                <a:cs typeface="Tw Cen MT"/>
              </a:rPr>
              <a:t>a</a:t>
            </a:r>
            <a:r>
              <a:rPr sz="2000" spc="-15" dirty="0">
                <a:latin typeface="Tw Cen MT"/>
                <a:cs typeface="Tw Cen MT"/>
              </a:rPr>
              <a:t>n</a:t>
            </a:r>
            <a:r>
              <a:rPr sz="2000" spc="-60" dirty="0">
                <a:latin typeface="Tw Cen MT"/>
                <a:cs typeface="Tw Cen MT"/>
              </a:rPr>
              <a:t>g</a:t>
            </a:r>
            <a:r>
              <a:rPr sz="2000" spc="0" dirty="0">
                <a:latin typeface="Tw Cen MT"/>
                <a:cs typeface="Tw Cen MT"/>
              </a:rPr>
              <a:t>e</a:t>
            </a:r>
            <a:r>
              <a:rPr sz="2000" spc="-5" dirty="0">
                <a:latin typeface="Tw Cen MT"/>
                <a:cs typeface="Tw Cen MT"/>
              </a:rPr>
              <a:t> </a:t>
            </a:r>
            <a:r>
              <a:rPr sz="2000" spc="-10" dirty="0">
                <a:latin typeface="Tw Cen MT"/>
                <a:cs typeface="Tw Cen MT"/>
              </a:rPr>
              <a:t>S</a:t>
            </a:r>
            <a:r>
              <a:rPr sz="2000" spc="75" dirty="0">
                <a:latin typeface="Tw Cen MT"/>
                <a:cs typeface="Tw Cen MT"/>
              </a:rPr>
              <a:t>c</a:t>
            </a:r>
            <a:r>
              <a:rPr sz="2000" spc="-15" dirty="0">
                <a:latin typeface="Tw Cen MT"/>
                <a:cs typeface="Tw Cen MT"/>
              </a:rPr>
              <a:t>h</a:t>
            </a:r>
            <a:r>
              <a:rPr sz="2000" spc="0" dirty="0">
                <a:latin typeface="Tw Cen MT"/>
                <a:cs typeface="Tw Cen MT"/>
              </a:rPr>
              <a:t>o</a:t>
            </a:r>
            <a:r>
              <a:rPr sz="2000" spc="-5" dirty="0">
                <a:latin typeface="Tw Cen MT"/>
                <a:cs typeface="Tw Cen MT"/>
              </a:rPr>
              <a:t>l</a:t>
            </a:r>
            <a:r>
              <a:rPr sz="2000" spc="-20" dirty="0">
                <a:latin typeface="Tw Cen MT"/>
                <a:cs typeface="Tw Cen MT"/>
              </a:rPr>
              <a:t>a</a:t>
            </a:r>
            <a:r>
              <a:rPr sz="2000" spc="-5" dirty="0">
                <a:latin typeface="Tw Cen MT"/>
                <a:cs typeface="Tw Cen MT"/>
              </a:rPr>
              <a:t>rs</a:t>
            </a:r>
            <a:r>
              <a:rPr sz="2000" spc="-15" dirty="0">
                <a:latin typeface="Tw Cen MT"/>
                <a:cs typeface="Tw Cen MT"/>
              </a:rPr>
              <a:t>h</a:t>
            </a:r>
            <a:r>
              <a:rPr sz="2000" spc="-5" dirty="0">
                <a:latin typeface="Tw Cen MT"/>
                <a:cs typeface="Tw Cen MT"/>
              </a:rPr>
              <a:t>i</a:t>
            </a:r>
            <a:r>
              <a:rPr sz="2000" spc="-20" dirty="0">
                <a:latin typeface="Tw Cen MT"/>
                <a:cs typeface="Tw Cen MT"/>
              </a:rPr>
              <a:t>p</a:t>
            </a:r>
            <a:r>
              <a:rPr sz="2000" spc="0" dirty="0">
                <a:latin typeface="Tw Cen MT"/>
                <a:cs typeface="Tw Cen MT"/>
              </a:rPr>
              <a:t>s</a:t>
            </a:r>
            <a:r>
              <a:rPr sz="2000" spc="-10" dirty="0">
                <a:latin typeface="Tw Cen MT"/>
                <a:cs typeface="Tw Cen MT"/>
              </a:rPr>
              <a:t> </a:t>
            </a:r>
            <a:r>
              <a:rPr sz="2000" spc="-20" dirty="0">
                <a:latin typeface="Tw Cen MT"/>
                <a:cs typeface="Tw Cen MT"/>
              </a:rPr>
              <a:t>a</a:t>
            </a:r>
            <a:r>
              <a:rPr sz="2000" spc="-15" dirty="0">
                <a:latin typeface="Tw Cen MT"/>
                <a:cs typeface="Tw Cen MT"/>
              </a:rPr>
              <a:t>nd</a:t>
            </a:r>
            <a:r>
              <a:rPr sz="2000" spc="-10" dirty="0">
                <a:latin typeface="Tw Cen MT"/>
                <a:cs typeface="Tw Cen MT"/>
              </a:rPr>
              <a:t> </a:t>
            </a:r>
            <a:r>
              <a:rPr sz="2000" spc="0" dirty="0">
                <a:latin typeface="Tw Cen MT"/>
                <a:cs typeface="Tw Cen MT"/>
              </a:rPr>
              <a:t>C</a:t>
            </a:r>
            <a:r>
              <a:rPr sz="2000" spc="-15" dirty="0">
                <a:latin typeface="Tw Cen MT"/>
                <a:cs typeface="Tw Cen MT"/>
              </a:rPr>
              <a:t>hem</a:t>
            </a:r>
            <a:r>
              <a:rPr sz="2000" spc="-5" dirty="0">
                <a:latin typeface="Tw Cen MT"/>
                <a:cs typeface="Tw Cen MT"/>
              </a:rPr>
              <a:t>is</a:t>
            </a:r>
            <a:r>
              <a:rPr sz="2000" spc="-15" dirty="0">
                <a:latin typeface="Tw Cen MT"/>
                <a:cs typeface="Tw Cen MT"/>
              </a:rPr>
              <a:t>t</a:t>
            </a:r>
            <a:r>
              <a:rPr sz="2000" spc="-5" dirty="0">
                <a:latin typeface="Tw Cen MT"/>
                <a:cs typeface="Tw Cen MT"/>
              </a:rPr>
              <a:t>r</a:t>
            </a:r>
            <a:r>
              <a:rPr sz="2000" spc="0" dirty="0">
                <a:latin typeface="Tw Cen MT"/>
                <a:cs typeface="Tw Cen MT"/>
              </a:rPr>
              <a:t>y</a:t>
            </a:r>
            <a:r>
              <a:rPr sz="2000" spc="-45" dirty="0">
                <a:latin typeface="Tw Cen MT"/>
                <a:cs typeface="Tw Cen MT"/>
              </a:rPr>
              <a:t>’</a:t>
            </a:r>
            <a:r>
              <a:rPr sz="2000" spc="0" dirty="0">
                <a:latin typeface="Tw Cen MT"/>
                <a:cs typeface="Tw Cen MT"/>
              </a:rPr>
              <a:t>s</a:t>
            </a:r>
            <a:r>
              <a:rPr sz="2000" spc="-10" dirty="0">
                <a:latin typeface="Tw Cen MT"/>
                <a:cs typeface="Tw Cen MT"/>
              </a:rPr>
              <a:t> </a:t>
            </a:r>
            <a:r>
              <a:rPr sz="2000" spc="-180" dirty="0">
                <a:latin typeface="Tw Cen MT"/>
                <a:cs typeface="Tw Cen MT"/>
              </a:rPr>
              <a:t>Y</a:t>
            </a:r>
            <a:r>
              <a:rPr sz="2000" spc="-10" dirty="0">
                <a:latin typeface="Tw Cen MT"/>
                <a:cs typeface="Tw Cen MT"/>
              </a:rPr>
              <a:t>e</a:t>
            </a:r>
            <a:r>
              <a:rPr sz="2000" spc="-20" dirty="0">
                <a:latin typeface="Tw Cen MT"/>
                <a:cs typeface="Tw Cen MT"/>
              </a:rPr>
              <a:t>a</a:t>
            </a:r>
            <a:r>
              <a:rPr sz="2000" spc="0" dirty="0">
                <a:latin typeface="Tw Cen MT"/>
                <a:cs typeface="Tw Cen MT"/>
              </a:rPr>
              <a:t>r</a:t>
            </a:r>
            <a:r>
              <a:rPr sz="2000" spc="-10" dirty="0">
                <a:latin typeface="Tw Cen MT"/>
                <a:cs typeface="Tw Cen MT"/>
              </a:rPr>
              <a:t> </a:t>
            </a:r>
            <a:r>
              <a:rPr sz="2000" spc="-5" dirty="0">
                <a:latin typeface="Tw Cen MT"/>
                <a:cs typeface="Tw Cen MT"/>
              </a:rPr>
              <a:t>i</a:t>
            </a:r>
            <a:r>
              <a:rPr sz="2000" spc="-10" dirty="0">
                <a:latin typeface="Tw Cen MT"/>
                <a:cs typeface="Tw Cen MT"/>
              </a:rPr>
              <a:t>n</a:t>
            </a:r>
            <a:r>
              <a:rPr sz="2000" spc="-5" dirty="0">
                <a:latin typeface="Tw Cen MT"/>
                <a:cs typeface="Tw Cen MT"/>
              </a:rPr>
              <a:t> I</a:t>
            </a:r>
            <a:r>
              <a:rPr sz="2000" spc="-15" dirty="0">
                <a:latin typeface="Tw Cen MT"/>
                <a:cs typeface="Tw Cen MT"/>
              </a:rPr>
              <a:t>n</a:t>
            </a:r>
            <a:r>
              <a:rPr sz="2000" spc="-20" dirty="0">
                <a:latin typeface="Tw Cen MT"/>
                <a:cs typeface="Tw Cen MT"/>
              </a:rPr>
              <a:t>d</a:t>
            </a:r>
            <a:r>
              <a:rPr sz="2000" spc="-15" dirty="0">
                <a:latin typeface="Tw Cen MT"/>
                <a:cs typeface="Tw Cen MT"/>
              </a:rPr>
              <a:t>u</a:t>
            </a:r>
            <a:r>
              <a:rPr sz="2000" spc="-5" dirty="0">
                <a:latin typeface="Tw Cen MT"/>
                <a:cs typeface="Tw Cen MT"/>
              </a:rPr>
              <a:t>s</a:t>
            </a:r>
            <a:r>
              <a:rPr sz="2000" spc="-15" dirty="0">
                <a:latin typeface="Tw Cen MT"/>
                <a:cs typeface="Tw Cen MT"/>
              </a:rPr>
              <a:t>t</a:t>
            </a:r>
            <a:r>
              <a:rPr sz="2000" spc="-5" dirty="0">
                <a:latin typeface="Tw Cen MT"/>
                <a:cs typeface="Tw Cen MT"/>
              </a:rPr>
              <a:t>r</a:t>
            </a:r>
            <a:r>
              <a:rPr sz="2000" spc="0" dirty="0">
                <a:latin typeface="Tw Cen MT"/>
                <a:cs typeface="Tw Cen MT"/>
              </a:rPr>
              <a:t>y</a:t>
            </a:r>
            <a:r>
              <a:rPr sz="2000" spc="-5" dirty="0">
                <a:latin typeface="Tw Cen MT"/>
                <a:cs typeface="Tw Cen MT"/>
              </a:rPr>
              <a:t> </a:t>
            </a:r>
            <a:r>
              <a:rPr sz="2000" spc="0" dirty="0">
                <a:latin typeface="Tw Cen MT"/>
                <a:cs typeface="Tw Cen MT"/>
              </a:rPr>
              <a:t>P</a:t>
            </a:r>
            <a:r>
              <a:rPr sz="2000" spc="-45" dirty="0">
                <a:latin typeface="Tw Cen MT"/>
                <a:cs typeface="Tw Cen MT"/>
              </a:rPr>
              <a:t>r</a:t>
            </a:r>
            <a:r>
              <a:rPr sz="2000" spc="-10" dirty="0">
                <a:latin typeface="Tw Cen MT"/>
                <a:cs typeface="Tw Cen MT"/>
              </a:rPr>
              <a:t>o</a:t>
            </a:r>
            <a:r>
              <a:rPr sz="2000" spc="-20" dirty="0">
                <a:latin typeface="Tw Cen MT"/>
                <a:cs typeface="Tw Cen MT"/>
              </a:rPr>
              <a:t>g</a:t>
            </a:r>
            <a:r>
              <a:rPr sz="2000" spc="-25" dirty="0">
                <a:latin typeface="Tw Cen MT"/>
                <a:cs typeface="Tw Cen MT"/>
              </a:rPr>
              <a:t>r</a:t>
            </a:r>
            <a:r>
              <a:rPr sz="2000" spc="-20" dirty="0">
                <a:latin typeface="Tw Cen MT"/>
                <a:cs typeface="Tw Cen MT"/>
              </a:rPr>
              <a:t>a</a:t>
            </a:r>
            <a:r>
              <a:rPr sz="2000" spc="-15" dirty="0">
                <a:latin typeface="Tw Cen MT"/>
                <a:cs typeface="Tw Cen MT"/>
              </a:rPr>
              <a:t>m</a:t>
            </a:r>
            <a:endParaRPr sz="2000">
              <a:latin typeface="Tw Cen MT"/>
              <a:cs typeface="Tw Cen MT"/>
            </a:endParaRPr>
          </a:p>
          <a:p>
            <a:pPr>
              <a:lnSpc>
                <a:spcPts val="850"/>
              </a:lnSpc>
              <a:spcBef>
                <a:spcPts val="23"/>
              </a:spcBef>
            </a:pPr>
            <a:endParaRPr sz="850"/>
          </a:p>
          <a:p>
            <a:pPr>
              <a:lnSpc>
                <a:spcPts val="1000"/>
              </a:lnSpc>
            </a:pPr>
            <a:endParaRPr sz="1000"/>
          </a:p>
          <a:p>
            <a:pPr>
              <a:lnSpc>
                <a:spcPts val="1000"/>
              </a:lnSpc>
            </a:pPr>
            <a:endParaRPr sz="1000"/>
          </a:p>
          <a:p>
            <a:pPr marL="12700">
              <a:lnSpc>
                <a:spcPct val="100000"/>
              </a:lnSpc>
            </a:pPr>
            <a:r>
              <a:rPr sz="2000" b="1" spc="-20" dirty="0">
                <a:latin typeface="Tw Cen MT"/>
                <a:cs typeface="Tw Cen MT"/>
              </a:rPr>
              <a:t>C</a:t>
            </a:r>
            <a:r>
              <a:rPr sz="2000" b="1" spc="-25" dirty="0">
                <a:latin typeface="Tw Cen MT"/>
                <a:cs typeface="Tw Cen MT"/>
              </a:rPr>
              <a:t>a</a:t>
            </a:r>
            <a:r>
              <a:rPr sz="2000" b="1" spc="25" dirty="0">
                <a:latin typeface="Tw Cen MT"/>
                <a:cs typeface="Tw Cen MT"/>
              </a:rPr>
              <a:t>r</a:t>
            </a:r>
            <a:r>
              <a:rPr sz="2000" b="1" spc="0" dirty="0">
                <a:latin typeface="Tw Cen MT"/>
                <a:cs typeface="Tw Cen MT"/>
              </a:rPr>
              <a:t>ee</a:t>
            </a:r>
            <a:r>
              <a:rPr sz="2000" b="1" spc="-15" dirty="0">
                <a:latin typeface="Tw Cen MT"/>
                <a:cs typeface="Tw Cen MT"/>
              </a:rPr>
              <a:t>r</a:t>
            </a:r>
            <a:r>
              <a:rPr sz="2000" b="1" spc="-10" dirty="0">
                <a:latin typeface="Tw Cen MT"/>
                <a:cs typeface="Tw Cen MT"/>
              </a:rPr>
              <a:t>s F</a:t>
            </a:r>
            <a:r>
              <a:rPr sz="2000" b="1" spc="-25" dirty="0">
                <a:latin typeface="Tw Cen MT"/>
                <a:cs typeface="Tw Cen MT"/>
              </a:rPr>
              <a:t>a</a:t>
            </a:r>
            <a:r>
              <a:rPr sz="2000" b="1" spc="-10" dirty="0">
                <a:latin typeface="Tw Cen MT"/>
                <a:cs typeface="Tw Cen MT"/>
              </a:rPr>
              <a:t>i</a:t>
            </a:r>
            <a:r>
              <a:rPr sz="2000" b="1" spc="-15" dirty="0">
                <a:latin typeface="Tw Cen MT"/>
                <a:cs typeface="Tw Cen MT"/>
              </a:rPr>
              <a:t>r</a:t>
            </a:r>
            <a:r>
              <a:rPr sz="2000" b="1" spc="-75" dirty="0">
                <a:latin typeface="Tw Cen MT"/>
                <a:cs typeface="Tw Cen MT"/>
              </a:rPr>
              <a:t>s</a:t>
            </a:r>
            <a:r>
              <a:rPr sz="2000" b="1" spc="-10" dirty="0">
                <a:latin typeface="Tw Cen MT"/>
                <a:cs typeface="Tw Cen MT"/>
              </a:rPr>
              <a:t>,</a:t>
            </a:r>
            <a:r>
              <a:rPr sz="2000" b="1" spc="10" dirty="0">
                <a:latin typeface="Tw Cen MT"/>
                <a:cs typeface="Tw Cen MT"/>
              </a:rPr>
              <a:t> </a:t>
            </a:r>
            <a:r>
              <a:rPr sz="2000" b="1" spc="-100" dirty="0">
                <a:latin typeface="Tw Cen MT"/>
                <a:cs typeface="Tw Cen MT"/>
              </a:rPr>
              <a:t>W</a:t>
            </a:r>
            <a:r>
              <a:rPr sz="2000" b="1" spc="-15" dirty="0">
                <a:latin typeface="Tw Cen MT"/>
                <a:cs typeface="Tw Cen MT"/>
              </a:rPr>
              <a:t>o</a:t>
            </a:r>
            <a:r>
              <a:rPr sz="2000" b="1" spc="5" dirty="0">
                <a:latin typeface="Tw Cen MT"/>
                <a:cs typeface="Tw Cen MT"/>
              </a:rPr>
              <a:t>r</a:t>
            </a:r>
            <a:r>
              <a:rPr sz="2000" b="1" spc="0" dirty="0">
                <a:latin typeface="Tw Cen MT"/>
                <a:cs typeface="Tw Cen MT"/>
              </a:rPr>
              <a:t>k</a:t>
            </a:r>
            <a:r>
              <a:rPr sz="2000" b="1" spc="-15" dirty="0">
                <a:latin typeface="Tw Cen MT"/>
                <a:cs typeface="Tw Cen MT"/>
              </a:rPr>
              <a:t>s</a:t>
            </a:r>
            <a:r>
              <a:rPr sz="2000" b="1" spc="-10" dirty="0">
                <a:latin typeface="Tw Cen MT"/>
                <a:cs typeface="Tw Cen MT"/>
              </a:rPr>
              <a:t>hops </a:t>
            </a:r>
            <a:r>
              <a:rPr sz="2000" b="1" spc="-15" dirty="0">
                <a:latin typeface="Tw Cen MT"/>
                <a:cs typeface="Tw Cen MT"/>
              </a:rPr>
              <a:t>&amp; </a:t>
            </a:r>
            <a:r>
              <a:rPr sz="2000" b="1" spc="-10" dirty="0">
                <a:latin typeface="Tw Cen MT"/>
                <a:cs typeface="Tw Cen MT"/>
              </a:rPr>
              <a:t>Indu</a:t>
            </a:r>
            <a:r>
              <a:rPr sz="2000" b="1" spc="-15" dirty="0">
                <a:latin typeface="Tw Cen MT"/>
                <a:cs typeface="Tw Cen MT"/>
              </a:rPr>
              <a:t>s</a:t>
            </a:r>
            <a:r>
              <a:rPr sz="2000" b="1" spc="-5" dirty="0">
                <a:latin typeface="Tw Cen MT"/>
                <a:cs typeface="Tw Cen MT"/>
              </a:rPr>
              <a:t>t</a:t>
            </a:r>
            <a:r>
              <a:rPr sz="2000" b="1" spc="25" dirty="0">
                <a:latin typeface="Tw Cen MT"/>
                <a:cs typeface="Tw Cen MT"/>
              </a:rPr>
              <a:t>r</a:t>
            </a:r>
            <a:r>
              <a:rPr sz="2000" b="1" spc="-15" dirty="0">
                <a:latin typeface="Tw Cen MT"/>
                <a:cs typeface="Tw Cen MT"/>
              </a:rPr>
              <a:t>y</a:t>
            </a:r>
            <a:r>
              <a:rPr sz="2000" b="1" spc="5" dirty="0">
                <a:latin typeface="Tw Cen MT"/>
                <a:cs typeface="Tw Cen MT"/>
              </a:rPr>
              <a:t> </a:t>
            </a:r>
            <a:r>
              <a:rPr sz="2000" b="1" spc="-25" dirty="0">
                <a:latin typeface="Tw Cen MT"/>
                <a:cs typeface="Tw Cen MT"/>
              </a:rPr>
              <a:t>a</a:t>
            </a:r>
            <a:r>
              <a:rPr sz="2000" b="1" spc="-15" dirty="0">
                <a:latin typeface="Tw Cen MT"/>
                <a:cs typeface="Tw Cen MT"/>
              </a:rPr>
              <a:t>d</a:t>
            </a:r>
            <a:r>
              <a:rPr sz="2000" b="1" spc="5" dirty="0">
                <a:latin typeface="Tw Cen MT"/>
                <a:cs typeface="Tw Cen MT"/>
              </a:rPr>
              <a:t> </a:t>
            </a:r>
            <a:r>
              <a:rPr sz="2000" b="1" spc="-10" dirty="0">
                <a:latin typeface="Tw Cen MT"/>
                <a:cs typeface="Tw Cen MT"/>
              </a:rPr>
              <a:t>hoc</a:t>
            </a:r>
            <a:r>
              <a:rPr sz="2000" b="1" spc="10" dirty="0">
                <a:latin typeface="Tw Cen MT"/>
                <a:cs typeface="Tw Cen MT"/>
              </a:rPr>
              <a:t> </a:t>
            </a:r>
            <a:r>
              <a:rPr sz="2000" b="1" spc="-40" dirty="0">
                <a:latin typeface="Tw Cen MT"/>
                <a:cs typeface="Tw Cen MT"/>
              </a:rPr>
              <a:t>e</a:t>
            </a:r>
            <a:r>
              <a:rPr sz="2000" b="1" spc="-35" dirty="0">
                <a:latin typeface="Tw Cen MT"/>
                <a:cs typeface="Tw Cen MT"/>
              </a:rPr>
              <a:t>v</a:t>
            </a:r>
            <a:r>
              <a:rPr sz="2000" b="1" spc="0" dirty="0">
                <a:latin typeface="Tw Cen MT"/>
                <a:cs typeface="Tw Cen MT"/>
              </a:rPr>
              <a:t>e</a:t>
            </a:r>
            <a:r>
              <a:rPr sz="2000" b="1" spc="-10" dirty="0">
                <a:latin typeface="Tw Cen MT"/>
                <a:cs typeface="Tw Cen MT"/>
              </a:rPr>
              <a:t>nts</a:t>
            </a:r>
            <a:endParaRPr sz="2000">
              <a:latin typeface="Tw Cen MT"/>
              <a:cs typeface="Tw Cen MT"/>
            </a:endParaRPr>
          </a:p>
        </p:txBody>
      </p:sp>
    </p:spTree>
    <p:extLst>
      <p:ext uri="{BB962C8B-B14F-4D97-AF65-F5344CB8AC3E}">
        <p14:creationId xmlns:p14="http://schemas.microsoft.com/office/powerpoint/2010/main" val="22674147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587875" y="6345238"/>
            <a:ext cx="4098925" cy="0"/>
          </a:xfrm>
          <a:custGeom>
            <a:avLst/>
            <a:gdLst/>
            <a:ahLst/>
            <a:cxnLst/>
            <a:rect l="l" t="t" r="r" b="b"/>
            <a:pathLst>
              <a:path w="4098925">
                <a:moveTo>
                  <a:pt x="0" y="0"/>
                </a:moveTo>
                <a:lnTo>
                  <a:pt x="4098925" y="0"/>
                </a:lnTo>
              </a:path>
            </a:pathLst>
          </a:custGeom>
          <a:ln w="6350">
            <a:solidFill>
              <a:srgbClr val="000000"/>
            </a:solidFill>
          </a:ln>
        </p:spPr>
        <p:txBody>
          <a:bodyPr wrap="square" lIns="0" tIns="0" rIns="0" bIns="0" rtlCol="0">
            <a:noAutofit/>
          </a:bodyPr>
          <a:lstStyle/>
          <a:p>
            <a:endParaRPr/>
          </a:p>
        </p:txBody>
      </p:sp>
      <p:sp>
        <p:nvSpPr>
          <p:cNvPr id="3" name="object 3"/>
          <p:cNvSpPr txBox="1"/>
          <p:nvPr/>
        </p:nvSpPr>
        <p:spPr>
          <a:xfrm>
            <a:off x="0" y="6461887"/>
            <a:ext cx="4587875" cy="396240"/>
          </a:xfrm>
          <a:prstGeom prst="rect">
            <a:avLst/>
          </a:prstGeom>
        </p:spPr>
        <p:txBody>
          <a:bodyPr vert="horz" wrap="square" lIns="0" tIns="0" rIns="0" bIns="0" rtlCol="0">
            <a:noAutofit/>
          </a:bodyPr>
          <a:lstStyle/>
          <a:p>
            <a:pPr marL="472440">
              <a:lnSpc>
                <a:spcPct val="100000"/>
              </a:lnSpc>
            </a:pPr>
            <a:r>
              <a:rPr sz="900" spc="0" dirty="0">
                <a:latin typeface="Tw Cen MT"/>
                <a:cs typeface="Tw Cen MT"/>
              </a:rPr>
              <a:t>The </a:t>
            </a:r>
            <a:r>
              <a:rPr sz="900" spc="-10" dirty="0">
                <a:latin typeface="Tw Cen MT"/>
                <a:cs typeface="Tw Cen MT"/>
              </a:rPr>
              <a:t>U</a:t>
            </a:r>
            <a:r>
              <a:rPr sz="900" spc="0" dirty="0">
                <a:latin typeface="Tw Cen MT"/>
                <a:cs typeface="Tw Cen MT"/>
              </a:rPr>
              <a:t>niversity of </a:t>
            </a:r>
            <a:r>
              <a:rPr sz="900" spc="-5" dirty="0">
                <a:latin typeface="Tw Cen MT"/>
                <a:cs typeface="Tw Cen MT"/>
              </a:rPr>
              <a:t>Syd</a:t>
            </a:r>
            <a:r>
              <a:rPr sz="900" spc="0" dirty="0">
                <a:latin typeface="Tw Cen MT"/>
                <a:cs typeface="Tw Cen MT"/>
              </a:rPr>
              <a:t>ney</a:t>
            </a:r>
            <a:endParaRPr sz="900">
              <a:latin typeface="Tw Cen MT"/>
              <a:cs typeface="Tw Cen MT"/>
            </a:endParaRPr>
          </a:p>
        </p:txBody>
      </p:sp>
      <p:sp>
        <p:nvSpPr>
          <p:cNvPr id="4" name="object 4"/>
          <p:cNvSpPr txBox="1"/>
          <p:nvPr/>
        </p:nvSpPr>
        <p:spPr>
          <a:xfrm>
            <a:off x="4545012" y="6461887"/>
            <a:ext cx="4599305" cy="396240"/>
          </a:xfrm>
          <a:prstGeom prst="rect">
            <a:avLst/>
          </a:prstGeom>
        </p:spPr>
        <p:txBody>
          <a:bodyPr vert="horz" wrap="square" lIns="0" tIns="0" rIns="0" bIns="0" rtlCol="0">
            <a:noAutofit/>
          </a:bodyPr>
          <a:lstStyle/>
          <a:p>
            <a:pPr marR="473709" algn="r">
              <a:lnSpc>
                <a:spcPct val="100000"/>
              </a:lnSpc>
            </a:pPr>
            <a:r>
              <a:rPr sz="900" spc="-5" dirty="0">
                <a:latin typeface="Tw Cen MT"/>
                <a:cs typeface="Tw Cen MT"/>
              </a:rPr>
              <a:t>Page 37</a:t>
            </a:r>
            <a:endParaRPr sz="900">
              <a:latin typeface="Tw Cen MT"/>
              <a:cs typeface="Tw Cen MT"/>
            </a:endParaRPr>
          </a:p>
        </p:txBody>
      </p:sp>
      <p:sp>
        <p:nvSpPr>
          <p:cNvPr id="5" name="object 5"/>
          <p:cNvSpPr/>
          <p:nvPr/>
        </p:nvSpPr>
        <p:spPr>
          <a:xfrm>
            <a:off x="4545012" y="0"/>
            <a:ext cx="4598987" cy="6857999"/>
          </a:xfrm>
          <a:prstGeom prst="rect">
            <a:avLst/>
          </a:prstGeom>
          <a:blipFill>
            <a:blip r:embed="rId3" cstate="print"/>
            <a:stretch>
              <a:fillRect/>
            </a:stretch>
          </a:blipFill>
        </p:spPr>
        <p:txBody>
          <a:bodyPr wrap="square" lIns="0" tIns="0" rIns="0" bIns="0" rtlCol="0">
            <a:noAutofit/>
          </a:bodyPr>
          <a:lstStyle/>
          <a:p>
            <a:endParaRPr/>
          </a:p>
        </p:txBody>
      </p:sp>
      <p:sp>
        <p:nvSpPr>
          <p:cNvPr id="6" name="object 6"/>
          <p:cNvSpPr/>
          <p:nvPr/>
        </p:nvSpPr>
        <p:spPr>
          <a:xfrm>
            <a:off x="0" y="0"/>
            <a:ext cx="4587875" cy="6857999"/>
          </a:xfrm>
          <a:custGeom>
            <a:avLst/>
            <a:gdLst/>
            <a:ahLst/>
            <a:cxnLst/>
            <a:rect l="l" t="t" r="r" b="b"/>
            <a:pathLst>
              <a:path w="4587875" h="6857999">
                <a:moveTo>
                  <a:pt x="0" y="6858000"/>
                </a:moveTo>
                <a:lnTo>
                  <a:pt x="4587875" y="6858000"/>
                </a:lnTo>
                <a:lnTo>
                  <a:pt x="4587875" y="0"/>
                </a:lnTo>
                <a:lnTo>
                  <a:pt x="0" y="0"/>
                </a:lnTo>
                <a:lnTo>
                  <a:pt x="0" y="6858000"/>
                </a:lnTo>
              </a:path>
            </a:pathLst>
          </a:custGeom>
          <a:solidFill>
            <a:srgbClr val="F05133"/>
          </a:solidFill>
        </p:spPr>
        <p:txBody>
          <a:bodyPr wrap="square" lIns="0" tIns="0" rIns="0" bIns="0" rtlCol="0">
            <a:noAutofit/>
          </a:bodyPr>
          <a:lstStyle/>
          <a:p>
            <a:endParaRPr/>
          </a:p>
        </p:txBody>
      </p:sp>
      <p:sp>
        <p:nvSpPr>
          <p:cNvPr id="7" name="object 7"/>
          <p:cNvSpPr/>
          <p:nvPr/>
        </p:nvSpPr>
        <p:spPr>
          <a:xfrm>
            <a:off x="454025" y="5905500"/>
            <a:ext cx="1536700" cy="530225"/>
          </a:xfrm>
          <a:prstGeom prst="rect">
            <a:avLst/>
          </a:prstGeom>
          <a:blipFill>
            <a:blip r:embed="rId4" cstate="print"/>
            <a:stretch>
              <a:fillRect/>
            </a:stretch>
          </a:blipFill>
        </p:spPr>
        <p:txBody>
          <a:bodyPr wrap="square" lIns="0" tIns="0" rIns="0" bIns="0" rtlCol="0">
            <a:noAutofit/>
          </a:bodyPr>
          <a:lstStyle/>
          <a:p>
            <a:endParaRPr/>
          </a:p>
        </p:txBody>
      </p:sp>
      <p:sp>
        <p:nvSpPr>
          <p:cNvPr id="8" name="object 8"/>
          <p:cNvSpPr txBox="1"/>
          <p:nvPr/>
        </p:nvSpPr>
        <p:spPr>
          <a:xfrm>
            <a:off x="258128" y="1970658"/>
            <a:ext cx="3401060" cy="718185"/>
          </a:xfrm>
          <a:prstGeom prst="rect">
            <a:avLst/>
          </a:prstGeom>
        </p:spPr>
        <p:txBody>
          <a:bodyPr vert="horz" wrap="square" lIns="0" tIns="0" rIns="0" bIns="0" rtlCol="0">
            <a:noAutofit/>
          </a:bodyPr>
          <a:lstStyle/>
          <a:p>
            <a:pPr marL="12700" marR="12700">
              <a:lnSpc>
                <a:spcPts val="2830"/>
              </a:lnSpc>
            </a:pPr>
            <a:r>
              <a:rPr sz="2400" b="1" spc="-95" dirty="0">
                <a:solidFill>
                  <a:srgbClr val="FFFFFF"/>
                </a:solidFill>
                <a:latin typeface="Arial"/>
                <a:cs typeface="Arial"/>
              </a:rPr>
              <a:t>W</a:t>
            </a:r>
            <a:r>
              <a:rPr sz="2400" b="1" spc="0" dirty="0">
                <a:solidFill>
                  <a:srgbClr val="FFFFFF"/>
                </a:solidFill>
                <a:latin typeface="Arial"/>
                <a:cs typeface="Arial"/>
              </a:rPr>
              <a:t>ays</a:t>
            </a:r>
            <a:r>
              <a:rPr sz="2400" b="1" spc="-5" dirty="0">
                <a:solidFill>
                  <a:srgbClr val="FFFFFF"/>
                </a:solidFill>
                <a:latin typeface="Arial"/>
                <a:cs typeface="Arial"/>
              </a:rPr>
              <a:t> </a:t>
            </a:r>
            <a:r>
              <a:rPr sz="2400" b="1" spc="0" dirty="0">
                <a:solidFill>
                  <a:srgbClr val="FFFFFF"/>
                </a:solidFill>
                <a:latin typeface="Arial"/>
                <a:cs typeface="Arial"/>
              </a:rPr>
              <a:t>f</a:t>
            </a:r>
            <a:r>
              <a:rPr sz="2400" b="1" spc="-20" dirty="0">
                <a:solidFill>
                  <a:srgbClr val="FFFFFF"/>
                </a:solidFill>
                <a:latin typeface="Arial"/>
                <a:cs typeface="Arial"/>
              </a:rPr>
              <a:t>o</a:t>
            </a:r>
            <a:r>
              <a:rPr sz="2400" b="1" spc="0" dirty="0">
                <a:solidFill>
                  <a:srgbClr val="FFFFFF"/>
                </a:solidFill>
                <a:latin typeface="Arial"/>
                <a:cs typeface="Arial"/>
              </a:rPr>
              <a:t>r</a:t>
            </a:r>
            <a:r>
              <a:rPr sz="2400" b="1" spc="-5" dirty="0">
                <a:solidFill>
                  <a:srgbClr val="FFFFFF"/>
                </a:solidFill>
                <a:latin typeface="Arial"/>
                <a:cs typeface="Arial"/>
              </a:rPr>
              <a:t> </a:t>
            </a:r>
            <a:r>
              <a:rPr sz="2400" b="1" spc="-20" dirty="0">
                <a:solidFill>
                  <a:srgbClr val="FFFFFF"/>
                </a:solidFill>
                <a:latin typeface="Arial"/>
                <a:cs typeface="Arial"/>
              </a:rPr>
              <a:t>p</a:t>
            </a:r>
            <a:r>
              <a:rPr sz="2400" b="1" spc="0" dirty="0">
                <a:solidFill>
                  <a:srgbClr val="FFFFFF"/>
                </a:solidFill>
                <a:latin typeface="Arial"/>
                <a:cs typeface="Arial"/>
              </a:rPr>
              <a:t>are</a:t>
            </a:r>
            <a:r>
              <a:rPr sz="2400" b="1" spc="-20" dirty="0">
                <a:solidFill>
                  <a:srgbClr val="FFFFFF"/>
                </a:solidFill>
                <a:latin typeface="Arial"/>
                <a:cs typeface="Arial"/>
              </a:rPr>
              <a:t>n</a:t>
            </a:r>
            <a:r>
              <a:rPr sz="2400" b="1" spc="0" dirty="0">
                <a:solidFill>
                  <a:srgbClr val="FFFFFF"/>
                </a:solidFill>
                <a:latin typeface="Arial"/>
                <a:cs typeface="Arial"/>
              </a:rPr>
              <a:t>ts</a:t>
            </a:r>
            <a:r>
              <a:rPr sz="2400" b="1" spc="-5" dirty="0">
                <a:solidFill>
                  <a:srgbClr val="FFFFFF"/>
                </a:solidFill>
                <a:latin typeface="Arial"/>
                <a:cs typeface="Arial"/>
              </a:rPr>
              <a:t> </a:t>
            </a:r>
            <a:r>
              <a:rPr sz="2400" b="1" spc="0" dirty="0">
                <a:solidFill>
                  <a:srgbClr val="FFFFFF"/>
                </a:solidFill>
                <a:latin typeface="Arial"/>
                <a:cs typeface="Arial"/>
              </a:rPr>
              <a:t>t</a:t>
            </a:r>
            <a:r>
              <a:rPr sz="2400" b="1" spc="-15" dirty="0">
                <a:solidFill>
                  <a:srgbClr val="FFFFFF"/>
                </a:solidFill>
                <a:latin typeface="Arial"/>
                <a:cs typeface="Arial"/>
              </a:rPr>
              <a:t>o</a:t>
            </a:r>
            <a:r>
              <a:rPr sz="2400" b="1" spc="-10" dirty="0">
                <a:solidFill>
                  <a:srgbClr val="FFFFFF"/>
                </a:solidFill>
                <a:latin typeface="Arial"/>
                <a:cs typeface="Arial"/>
              </a:rPr>
              <a:t> </a:t>
            </a:r>
            <a:r>
              <a:rPr sz="2400" b="1" spc="-20" dirty="0">
                <a:solidFill>
                  <a:srgbClr val="FFFFFF"/>
                </a:solidFill>
                <a:latin typeface="Arial"/>
                <a:cs typeface="Arial"/>
              </a:rPr>
              <a:t>g</a:t>
            </a:r>
            <a:r>
              <a:rPr sz="2400" b="1" spc="0" dirty="0">
                <a:solidFill>
                  <a:srgbClr val="FFFFFF"/>
                </a:solidFill>
                <a:latin typeface="Arial"/>
                <a:cs typeface="Arial"/>
              </a:rPr>
              <a:t>et </a:t>
            </a:r>
            <a:r>
              <a:rPr sz="2400" b="1" spc="-20" dirty="0">
                <a:solidFill>
                  <a:srgbClr val="FFFFFF"/>
                </a:solidFill>
                <a:latin typeface="Arial"/>
                <a:cs typeface="Arial"/>
              </a:rPr>
              <a:t>in</a:t>
            </a:r>
            <a:r>
              <a:rPr sz="2400" b="1" spc="-15" dirty="0">
                <a:solidFill>
                  <a:srgbClr val="FFFFFF"/>
                </a:solidFill>
                <a:latin typeface="Arial"/>
                <a:cs typeface="Arial"/>
              </a:rPr>
              <a:t>v</a:t>
            </a:r>
            <a:r>
              <a:rPr sz="2400" b="1" spc="-20" dirty="0">
                <a:solidFill>
                  <a:srgbClr val="FFFFFF"/>
                </a:solidFill>
                <a:latin typeface="Arial"/>
                <a:cs typeface="Arial"/>
              </a:rPr>
              <a:t>ol</a:t>
            </a:r>
            <a:r>
              <a:rPr sz="2400" b="1" spc="-15" dirty="0">
                <a:solidFill>
                  <a:srgbClr val="FFFFFF"/>
                </a:solidFill>
                <a:latin typeface="Arial"/>
                <a:cs typeface="Arial"/>
              </a:rPr>
              <a:t>ved</a:t>
            </a:r>
            <a:endParaRPr sz="2400" dirty="0">
              <a:latin typeface="Arial"/>
              <a:cs typeface="Arial"/>
            </a:endParaRPr>
          </a:p>
        </p:txBody>
      </p:sp>
      <p:sp>
        <p:nvSpPr>
          <p:cNvPr id="9" name="TextBox 8"/>
          <p:cNvSpPr txBox="1"/>
          <p:nvPr/>
        </p:nvSpPr>
        <p:spPr>
          <a:xfrm>
            <a:off x="258128" y="2971800"/>
            <a:ext cx="4161472" cy="2436564"/>
          </a:xfrm>
          <a:prstGeom prst="rect">
            <a:avLst/>
          </a:prstGeom>
          <a:noFill/>
        </p:spPr>
        <p:txBody>
          <a:bodyPr wrap="square" rtlCol="0">
            <a:spAutoFit/>
          </a:bodyPr>
          <a:lstStyle/>
          <a:p>
            <a:pPr marL="12700">
              <a:lnSpc>
                <a:spcPct val="100000"/>
              </a:lnSpc>
            </a:pPr>
            <a:r>
              <a:rPr lang="en-AU" spc="-30" dirty="0">
                <a:latin typeface="Tw Cen MT"/>
                <a:cs typeface="Tw Cen MT"/>
              </a:rPr>
              <a:t>F</a:t>
            </a:r>
            <a:r>
              <a:rPr lang="en-AU" spc="-10" dirty="0">
                <a:latin typeface="Tw Cen MT"/>
                <a:cs typeface="Tw Cen MT"/>
              </a:rPr>
              <a:t>a</a:t>
            </a:r>
            <a:r>
              <a:rPr lang="en-AU" spc="-15" dirty="0">
                <a:latin typeface="Tw Cen MT"/>
                <a:cs typeface="Tw Cen MT"/>
              </a:rPr>
              <a:t>c</a:t>
            </a:r>
            <a:r>
              <a:rPr lang="en-AU" spc="-35" dirty="0">
                <a:latin typeface="Tw Cen MT"/>
                <a:cs typeface="Tw Cen MT"/>
              </a:rPr>
              <a:t>e</a:t>
            </a:r>
            <a:r>
              <a:rPr lang="en-AU" spc="-10" dirty="0">
                <a:latin typeface="Tw Cen MT"/>
                <a:cs typeface="Tw Cen MT"/>
              </a:rPr>
              <a:t>book</a:t>
            </a:r>
            <a:r>
              <a:rPr lang="en-AU" spc="-5" dirty="0">
                <a:latin typeface="Tw Cen MT"/>
                <a:cs typeface="Tw Cen MT"/>
              </a:rPr>
              <a:t> </a:t>
            </a:r>
            <a:r>
              <a:rPr lang="en-AU" dirty="0">
                <a:latin typeface="Tw Cen MT"/>
                <a:cs typeface="Tw Cen MT"/>
              </a:rPr>
              <a:t>–</a:t>
            </a:r>
            <a:r>
              <a:rPr lang="en-AU" spc="-5" dirty="0">
                <a:latin typeface="Tw Cen MT"/>
                <a:cs typeface="Tw Cen MT"/>
              </a:rPr>
              <a:t> </a:t>
            </a:r>
            <a:r>
              <a:rPr lang="en-AU" spc="-30" dirty="0">
                <a:latin typeface="Tw Cen MT"/>
                <a:cs typeface="Tw Cen MT"/>
              </a:rPr>
              <a:t>F</a:t>
            </a:r>
            <a:r>
              <a:rPr lang="en-AU" spc="-10" dirty="0">
                <a:latin typeface="Tw Cen MT"/>
                <a:cs typeface="Tw Cen MT"/>
              </a:rPr>
              <a:t>a</a:t>
            </a:r>
            <a:r>
              <a:rPr lang="en-AU" spc="-15" dirty="0">
                <a:latin typeface="Tw Cen MT"/>
                <a:cs typeface="Tw Cen MT"/>
              </a:rPr>
              <a:t>cu</a:t>
            </a:r>
            <a:r>
              <a:rPr lang="en-AU" spc="-5" dirty="0">
                <a:latin typeface="Tw Cen MT"/>
                <a:cs typeface="Tw Cen MT"/>
              </a:rPr>
              <a:t>lty </a:t>
            </a:r>
            <a:r>
              <a:rPr lang="en-AU" dirty="0">
                <a:latin typeface="Tw Cen MT"/>
                <a:cs typeface="Tw Cen MT"/>
              </a:rPr>
              <a:t>of</a:t>
            </a:r>
            <a:r>
              <a:rPr lang="en-AU" spc="45" dirty="0">
                <a:latin typeface="Tw Cen MT"/>
                <a:cs typeface="Tw Cen MT"/>
              </a:rPr>
              <a:t> </a:t>
            </a:r>
            <a:r>
              <a:rPr lang="en-AU" spc="-10" dirty="0">
                <a:latin typeface="Tw Cen MT"/>
                <a:cs typeface="Tw Cen MT"/>
              </a:rPr>
              <a:t>S</a:t>
            </a:r>
            <a:r>
              <a:rPr lang="en-AU" spc="-15" dirty="0">
                <a:latin typeface="Tw Cen MT"/>
                <a:cs typeface="Tw Cen MT"/>
              </a:rPr>
              <a:t>c</a:t>
            </a:r>
            <a:r>
              <a:rPr lang="en-AU" spc="-5" dirty="0">
                <a:latin typeface="Tw Cen MT"/>
                <a:cs typeface="Tw Cen MT"/>
              </a:rPr>
              <a:t>i</a:t>
            </a:r>
            <a:r>
              <a:rPr lang="en-AU" spc="-10" dirty="0">
                <a:latin typeface="Tw Cen MT"/>
                <a:cs typeface="Tw Cen MT"/>
              </a:rPr>
              <a:t>e</a:t>
            </a:r>
            <a:r>
              <a:rPr lang="en-AU" spc="-15" dirty="0">
                <a:latin typeface="Tw Cen MT"/>
                <a:cs typeface="Tw Cen MT"/>
              </a:rPr>
              <a:t>nc</a:t>
            </a:r>
            <a:r>
              <a:rPr lang="en-AU" dirty="0">
                <a:latin typeface="Tw Cen MT"/>
                <a:cs typeface="Tw Cen MT"/>
              </a:rPr>
              <a:t>e</a:t>
            </a:r>
          </a:p>
          <a:p>
            <a:pPr marL="12700">
              <a:lnSpc>
                <a:spcPct val="100000"/>
              </a:lnSpc>
              <a:spcBef>
                <a:spcPts val="180"/>
              </a:spcBef>
            </a:pPr>
            <a:r>
              <a:rPr lang="en-AU" dirty="0">
                <a:latin typeface="Tw Cen MT"/>
                <a:cs typeface="Tw Cen MT"/>
              </a:rPr>
              <a:t>@</a:t>
            </a:r>
            <a:r>
              <a:rPr lang="en-AU" dirty="0" err="1" smtClean="0">
                <a:latin typeface="Tw Cen MT"/>
                <a:cs typeface="Tw Cen MT"/>
              </a:rPr>
              <a:t>S</a:t>
            </a:r>
            <a:r>
              <a:rPr lang="en-AU" spc="-65" dirty="0" err="1" smtClean="0">
                <a:latin typeface="Tw Cen MT"/>
                <a:cs typeface="Tw Cen MT"/>
              </a:rPr>
              <a:t>y</a:t>
            </a:r>
            <a:r>
              <a:rPr lang="en-AU" spc="-10" dirty="0" err="1" smtClean="0">
                <a:latin typeface="Tw Cen MT"/>
                <a:cs typeface="Tw Cen MT"/>
              </a:rPr>
              <a:t>d</a:t>
            </a:r>
            <a:r>
              <a:rPr lang="en-AU" spc="-15" dirty="0" err="1" smtClean="0">
                <a:latin typeface="Tw Cen MT"/>
                <a:cs typeface="Tw Cen MT"/>
              </a:rPr>
              <a:t>n</a:t>
            </a:r>
            <a:r>
              <a:rPr lang="en-AU" spc="-65" dirty="0" err="1" smtClean="0">
                <a:latin typeface="Tw Cen MT"/>
                <a:cs typeface="Tw Cen MT"/>
              </a:rPr>
              <a:t>e</a:t>
            </a:r>
            <a:r>
              <a:rPr lang="en-AU" spc="-10" dirty="0" err="1" smtClean="0">
                <a:latin typeface="Tw Cen MT"/>
                <a:cs typeface="Tw Cen MT"/>
              </a:rPr>
              <a:t>yS</a:t>
            </a:r>
            <a:r>
              <a:rPr lang="en-AU" spc="-15" dirty="0" err="1" smtClean="0">
                <a:latin typeface="Tw Cen MT"/>
                <a:cs typeface="Tw Cen MT"/>
              </a:rPr>
              <a:t>c</a:t>
            </a:r>
            <a:r>
              <a:rPr lang="en-AU" spc="-5" dirty="0" err="1" smtClean="0">
                <a:latin typeface="Tw Cen MT"/>
                <a:cs typeface="Tw Cen MT"/>
              </a:rPr>
              <a:t>i</a:t>
            </a:r>
            <a:r>
              <a:rPr lang="en-AU" spc="-10" dirty="0" err="1" smtClean="0">
                <a:latin typeface="Tw Cen MT"/>
                <a:cs typeface="Tw Cen MT"/>
              </a:rPr>
              <a:t>e</a:t>
            </a:r>
            <a:r>
              <a:rPr lang="en-AU" spc="-15" dirty="0" err="1" smtClean="0">
                <a:latin typeface="Tw Cen MT"/>
                <a:cs typeface="Tw Cen MT"/>
              </a:rPr>
              <a:t>nc</a:t>
            </a:r>
            <a:r>
              <a:rPr lang="en-AU" dirty="0" err="1" smtClean="0">
                <a:latin typeface="Tw Cen MT"/>
                <a:cs typeface="Tw Cen MT"/>
              </a:rPr>
              <a:t>e</a:t>
            </a:r>
            <a:endParaRPr lang="en-AU" dirty="0" smtClean="0">
              <a:latin typeface="Tw Cen MT"/>
              <a:cs typeface="Tw Cen MT"/>
            </a:endParaRPr>
          </a:p>
          <a:p>
            <a:pPr marL="12700">
              <a:lnSpc>
                <a:spcPct val="100000"/>
              </a:lnSpc>
              <a:spcBef>
                <a:spcPts val="180"/>
              </a:spcBef>
            </a:pPr>
            <a:endParaRPr lang="en-AU" dirty="0">
              <a:latin typeface="Tw Cen MT"/>
              <a:cs typeface="Tw Cen MT"/>
            </a:endParaRPr>
          </a:p>
          <a:p>
            <a:pPr marL="12700">
              <a:lnSpc>
                <a:spcPct val="100000"/>
              </a:lnSpc>
            </a:pPr>
            <a:r>
              <a:rPr lang="en-AU" spc="-90" dirty="0">
                <a:latin typeface="Tw Cen MT"/>
                <a:cs typeface="Tw Cen MT"/>
              </a:rPr>
              <a:t>T</a:t>
            </a:r>
            <a:r>
              <a:rPr lang="en-AU" spc="-20" dirty="0">
                <a:latin typeface="Tw Cen MT"/>
                <a:cs typeface="Tw Cen MT"/>
              </a:rPr>
              <a:t>w</a:t>
            </a:r>
            <a:r>
              <a:rPr lang="en-AU" spc="-5" dirty="0">
                <a:latin typeface="Tw Cen MT"/>
                <a:cs typeface="Tw Cen MT"/>
              </a:rPr>
              <a:t>itter</a:t>
            </a:r>
            <a:endParaRPr lang="en-AU" dirty="0">
              <a:latin typeface="Tw Cen MT"/>
              <a:cs typeface="Tw Cen MT"/>
            </a:endParaRPr>
          </a:p>
          <a:p>
            <a:pPr marL="12700">
              <a:lnSpc>
                <a:spcPct val="100000"/>
              </a:lnSpc>
              <a:spcBef>
                <a:spcPts val="180"/>
              </a:spcBef>
            </a:pPr>
            <a:r>
              <a:rPr lang="en-AU" dirty="0">
                <a:latin typeface="Tw Cen MT"/>
                <a:cs typeface="Tw Cen MT"/>
              </a:rPr>
              <a:t>@</a:t>
            </a:r>
            <a:r>
              <a:rPr lang="en-AU" dirty="0" err="1">
                <a:latin typeface="Tw Cen MT"/>
                <a:cs typeface="Tw Cen MT"/>
              </a:rPr>
              <a:t>s</a:t>
            </a:r>
            <a:r>
              <a:rPr lang="en-AU" spc="-65" dirty="0" err="1">
                <a:latin typeface="Tw Cen MT"/>
                <a:cs typeface="Tw Cen MT"/>
              </a:rPr>
              <a:t>y</a:t>
            </a:r>
            <a:r>
              <a:rPr lang="en-AU" spc="-10" dirty="0" err="1">
                <a:latin typeface="Tw Cen MT"/>
                <a:cs typeface="Tw Cen MT"/>
              </a:rPr>
              <a:t>d</a:t>
            </a:r>
            <a:r>
              <a:rPr lang="en-AU" spc="-15" dirty="0" err="1">
                <a:latin typeface="Tw Cen MT"/>
                <a:cs typeface="Tw Cen MT"/>
              </a:rPr>
              <a:t>n</a:t>
            </a:r>
            <a:r>
              <a:rPr lang="en-AU" spc="-65" dirty="0" err="1">
                <a:latin typeface="Tw Cen MT"/>
                <a:cs typeface="Tw Cen MT"/>
              </a:rPr>
              <a:t>e</a:t>
            </a:r>
            <a:r>
              <a:rPr lang="en-AU" dirty="0" err="1">
                <a:latin typeface="Tw Cen MT"/>
                <a:cs typeface="Tw Cen MT"/>
              </a:rPr>
              <a:t>y_s</a:t>
            </a:r>
            <a:r>
              <a:rPr lang="en-AU" spc="-15" dirty="0" err="1">
                <a:latin typeface="Tw Cen MT"/>
                <a:cs typeface="Tw Cen MT"/>
              </a:rPr>
              <a:t>c</a:t>
            </a:r>
            <a:r>
              <a:rPr lang="en-AU" spc="-5" dirty="0" err="1">
                <a:latin typeface="Tw Cen MT"/>
                <a:cs typeface="Tw Cen MT"/>
              </a:rPr>
              <a:t>i</a:t>
            </a:r>
            <a:r>
              <a:rPr lang="en-AU" spc="-10" dirty="0" err="1">
                <a:latin typeface="Tw Cen MT"/>
                <a:cs typeface="Tw Cen MT"/>
              </a:rPr>
              <a:t>e</a:t>
            </a:r>
            <a:r>
              <a:rPr lang="en-AU" spc="-15" dirty="0" err="1">
                <a:latin typeface="Tw Cen MT"/>
                <a:cs typeface="Tw Cen MT"/>
              </a:rPr>
              <a:t>nc</a:t>
            </a:r>
            <a:r>
              <a:rPr lang="en-AU" dirty="0" err="1">
                <a:latin typeface="Tw Cen MT"/>
                <a:cs typeface="Tw Cen MT"/>
              </a:rPr>
              <a:t>e</a:t>
            </a:r>
            <a:endParaRPr lang="en-AU" dirty="0">
              <a:latin typeface="Tw Cen MT"/>
              <a:cs typeface="Tw Cen MT"/>
            </a:endParaRPr>
          </a:p>
          <a:p>
            <a:pPr marL="12700">
              <a:lnSpc>
                <a:spcPct val="100000"/>
              </a:lnSpc>
              <a:spcBef>
                <a:spcPts val="180"/>
              </a:spcBef>
            </a:pPr>
            <a:endParaRPr lang="en-AU" dirty="0" smtClean="0">
              <a:latin typeface="Tw Cen MT"/>
              <a:cs typeface="Tw Cen MT"/>
            </a:endParaRPr>
          </a:p>
          <a:p>
            <a:pPr marL="12700">
              <a:spcBef>
                <a:spcPts val="180"/>
              </a:spcBef>
            </a:pPr>
            <a:r>
              <a:rPr lang="en-AU" spc="-5" dirty="0">
                <a:latin typeface="Tw Cen MT"/>
                <a:cs typeface="Tw Cen MT"/>
              </a:rPr>
              <a:t>In</a:t>
            </a:r>
            <a:r>
              <a:rPr lang="en-AU" dirty="0">
                <a:latin typeface="Tw Cen MT"/>
                <a:cs typeface="Tw Cen MT"/>
              </a:rPr>
              <a:t>s</a:t>
            </a:r>
            <a:r>
              <a:rPr lang="en-AU" spc="-10" dirty="0">
                <a:latin typeface="Tw Cen MT"/>
                <a:cs typeface="Tw Cen MT"/>
              </a:rPr>
              <a:t>tagram</a:t>
            </a:r>
            <a:r>
              <a:rPr lang="en-AU" spc="-5" dirty="0">
                <a:latin typeface="Tw Cen MT"/>
                <a:cs typeface="Tw Cen MT"/>
              </a:rPr>
              <a:t> </a:t>
            </a:r>
            <a:r>
              <a:rPr lang="en-AU" spc="-5" dirty="0" err="1">
                <a:latin typeface="Tw Cen MT"/>
                <a:cs typeface="Tw Cen MT"/>
              </a:rPr>
              <a:t>s</a:t>
            </a:r>
            <a:r>
              <a:rPr lang="en-AU" spc="-65" dirty="0" err="1">
                <a:latin typeface="Tw Cen MT"/>
                <a:cs typeface="Tw Cen MT"/>
              </a:rPr>
              <a:t>y</a:t>
            </a:r>
            <a:r>
              <a:rPr lang="en-AU" spc="-10" dirty="0" err="1">
                <a:latin typeface="Tw Cen MT"/>
                <a:cs typeface="Tw Cen MT"/>
              </a:rPr>
              <a:t>d</a:t>
            </a:r>
            <a:r>
              <a:rPr lang="en-AU" spc="-15" dirty="0" err="1">
                <a:latin typeface="Tw Cen MT"/>
                <a:cs typeface="Tw Cen MT"/>
              </a:rPr>
              <a:t>n</a:t>
            </a:r>
            <a:r>
              <a:rPr lang="en-AU" spc="-65" dirty="0" err="1">
                <a:latin typeface="Tw Cen MT"/>
                <a:cs typeface="Tw Cen MT"/>
              </a:rPr>
              <a:t>e</a:t>
            </a:r>
            <a:r>
              <a:rPr lang="en-AU" dirty="0" err="1">
                <a:latin typeface="Tw Cen MT"/>
                <a:cs typeface="Tw Cen MT"/>
              </a:rPr>
              <a:t>y_s</a:t>
            </a:r>
            <a:r>
              <a:rPr lang="en-AU" spc="-15" dirty="0" err="1">
                <a:latin typeface="Tw Cen MT"/>
                <a:cs typeface="Tw Cen MT"/>
              </a:rPr>
              <a:t>c</a:t>
            </a:r>
            <a:r>
              <a:rPr lang="en-AU" spc="-5" dirty="0" err="1">
                <a:latin typeface="Tw Cen MT"/>
                <a:cs typeface="Tw Cen MT"/>
              </a:rPr>
              <a:t>i</a:t>
            </a:r>
            <a:r>
              <a:rPr lang="en-AU" spc="-10" dirty="0" err="1">
                <a:latin typeface="Tw Cen MT"/>
                <a:cs typeface="Tw Cen MT"/>
              </a:rPr>
              <a:t>e</a:t>
            </a:r>
            <a:r>
              <a:rPr lang="en-AU" spc="-15" dirty="0" err="1">
                <a:latin typeface="Tw Cen MT"/>
                <a:cs typeface="Tw Cen MT"/>
              </a:rPr>
              <a:t>nc</a:t>
            </a:r>
            <a:r>
              <a:rPr lang="en-AU" dirty="0" err="1">
                <a:latin typeface="Tw Cen MT"/>
                <a:cs typeface="Tw Cen MT"/>
              </a:rPr>
              <a:t>e</a:t>
            </a:r>
            <a:endParaRPr lang="en-AU" dirty="0">
              <a:latin typeface="Tw Cen MT"/>
              <a:cs typeface="Tw Cen MT"/>
            </a:endParaRPr>
          </a:p>
          <a:p>
            <a:endParaRPr lang="en-AU" dirty="0"/>
          </a:p>
        </p:txBody>
      </p:sp>
    </p:spTree>
    <p:extLst>
      <p:ext uri="{BB962C8B-B14F-4D97-AF65-F5344CB8AC3E}">
        <p14:creationId xmlns:p14="http://schemas.microsoft.com/office/powerpoint/2010/main" val="2531447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13173" y="246831"/>
            <a:ext cx="8706434" cy="5884697"/>
          </a:xfrm>
          <a:prstGeom prst="rect">
            <a:avLst/>
          </a:prstGeom>
          <a:blipFill>
            <a:blip r:embed="rId2" cstate="print"/>
            <a:stretch>
              <a:fillRect/>
            </a:stretch>
          </a:blipFill>
        </p:spPr>
        <p:txBody>
          <a:bodyPr wrap="square" lIns="0" tIns="0" rIns="0" bIns="0" rtlCol="0">
            <a:noAutofit/>
          </a:bodyPr>
          <a:lstStyle/>
          <a:p>
            <a:endParaRPr/>
          </a:p>
        </p:txBody>
      </p:sp>
      <p:sp>
        <p:nvSpPr>
          <p:cNvPr id="3" name="object 3"/>
          <p:cNvSpPr/>
          <p:nvPr/>
        </p:nvSpPr>
        <p:spPr>
          <a:xfrm>
            <a:off x="454395" y="6344911"/>
            <a:ext cx="8235210" cy="0"/>
          </a:xfrm>
          <a:custGeom>
            <a:avLst/>
            <a:gdLst/>
            <a:ahLst/>
            <a:cxnLst/>
            <a:rect l="l" t="t" r="r" b="b"/>
            <a:pathLst>
              <a:path w="8235210">
                <a:moveTo>
                  <a:pt x="0" y="0"/>
                </a:moveTo>
                <a:lnTo>
                  <a:pt x="8235210" y="0"/>
                </a:lnTo>
              </a:path>
            </a:pathLst>
          </a:custGeom>
          <a:ln w="5609">
            <a:solidFill>
              <a:srgbClr val="000000"/>
            </a:solidFill>
          </a:ln>
        </p:spPr>
        <p:txBody>
          <a:bodyPr wrap="square" lIns="0" tIns="0" rIns="0" bIns="0" rtlCol="0">
            <a:noAutofit/>
          </a:bodyPr>
          <a:lstStyle/>
          <a:p>
            <a:endParaRPr/>
          </a:p>
        </p:txBody>
      </p:sp>
      <p:sp>
        <p:nvSpPr>
          <p:cNvPr id="4" name="object 4"/>
          <p:cNvSpPr txBox="1">
            <a:spLocks noGrp="1"/>
          </p:cNvSpPr>
          <p:nvPr>
            <p:ph type="sldNum" sz="quarter" idx="4294967295"/>
          </p:nvPr>
        </p:nvSpPr>
        <p:spPr>
          <a:xfrm>
            <a:off x="8261779" y="6470416"/>
            <a:ext cx="436888" cy="134145"/>
          </a:xfrm>
          <a:prstGeom prst="rect">
            <a:avLst/>
          </a:prstGeom>
        </p:spPr>
        <p:txBody>
          <a:bodyPr vert="horz" wrap="square" lIns="0" tIns="0" rIns="0" bIns="0" rtlCol="0">
            <a:noAutofit/>
          </a:bodyPr>
          <a:lstStyle/>
          <a:p>
            <a:pPr marL="12700">
              <a:lnSpc>
                <a:spcPct val="100000"/>
              </a:lnSpc>
            </a:pPr>
            <a:r>
              <a:rPr sz="800" spc="60" dirty="0">
                <a:solidFill>
                  <a:srgbClr val="131313"/>
                </a:solidFill>
                <a:latin typeface="Times New Roman"/>
                <a:cs typeface="Times New Roman"/>
              </a:rPr>
              <a:t>Page</a:t>
            </a:r>
            <a:r>
              <a:rPr sz="800" spc="55" dirty="0">
                <a:solidFill>
                  <a:srgbClr val="131313"/>
                </a:solidFill>
                <a:latin typeface="Times New Roman"/>
                <a:cs typeface="Times New Roman"/>
              </a:rPr>
              <a:t> </a:t>
            </a:r>
            <a:r>
              <a:rPr sz="800" spc="130" dirty="0">
                <a:solidFill>
                  <a:srgbClr val="010101"/>
                </a:solidFill>
                <a:latin typeface="Times New Roman"/>
                <a:cs typeface="Times New Roman"/>
              </a:rPr>
              <a:t>43</a:t>
            </a:r>
            <a:endParaRPr sz="800">
              <a:latin typeface="Times New Roman"/>
              <a:cs typeface="Times New Roman"/>
            </a:endParaRPr>
          </a:p>
        </p:txBody>
      </p:sp>
      <p:sp>
        <p:nvSpPr>
          <p:cNvPr id="5" name="object 5"/>
          <p:cNvSpPr txBox="1">
            <a:spLocks noGrp="1"/>
          </p:cNvSpPr>
          <p:nvPr>
            <p:ph type="ftr" sz="quarter" idx="4294967295"/>
          </p:nvPr>
        </p:nvSpPr>
        <p:spPr>
          <a:xfrm>
            <a:off x="458524" y="6483116"/>
            <a:ext cx="1153953" cy="118463"/>
          </a:xfrm>
          <a:prstGeom prst="rect">
            <a:avLst/>
          </a:prstGeom>
        </p:spPr>
        <p:txBody>
          <a:bodyPr vert="horz" wrap="square" lIns="0" tIns="0" rIns="0" bIns="0" rtlCol="0">
            <a:noAutofit/>
          </a:bodyPr>
          <a:lstStyle/>
          <a:p>
            <a:pPr marL="12700">
              <a:lnSpc>
                <a:spcPct val="100000"/>
              </a:lnSpc>
            </a:pPr>
            <a:r>
              <a:rPr sz="700" dirty="0">
                <a:solidFill>
                  <a:srgbClr val="010101"/>
                </a:solidFill>
                <a:latin typeface="Arial"/>
                <a:cs typeface="Arial"/>
              </a:rPr>
              <a:t>The</a:t>
            </a:r>
            <a:r>
              <a:rPr sz="700" spc="85" dirty="0">
                <a:solidFill>
                  <a:srgbClr val="010101"/>
                </a:solidFill>
                <a:latin typeface="Arial"/>
                <a:cs typeface="Arial"/>
              </a:rPr>
              <a:t> </a:t>
            </a:r>
            <a:r>
              <a:rPr sz="700" spc="30" dirty="0">
                <a:solidFill>
                  <a:srgbClr val="010101"/>
                </a:solidFill>
                <a:latin typeface="Arial"/>
                <a:cs typeface="Arial"/>
              </a:rPr>
              <a:t>University </a:t>
            </a:r>
            <a:r>
              <a:rPr sz="700" spc="-75" dirty="0">
                <a:solidFill>
                  <a:srgbClr val="010101"/>
                </a:solidFill>
                <a:latin typeface="Arial"/>
                <a:cs typeface="Arial"/>
              </a:rPr>
              <a:t> </a:t>
            </a:r>
            <a:r>
              <a:rPr sz="700" spc="50" dirty="0">
                <a:solidFill>
                  <a:srgbClr val="010101"/>
                </a:solidFill>
                <a:latin typeface="Arial"/>
                <a:cs typeface="Arial"/>
              </a:rPr>
              <a:t>of </a:t>
            </a:r>
            <a:r>
              <a:rPr sz="700" spc="-70" dirty="0">
                <a:solidFill>
                  <a:srgbClr val="010101"/>
                </a:solidFill>
                <a:latin typeface="Arial"/>
                <a:cs typeface="Arial"/>
              </a:rPr>
              <a:t> </a:t>
            </a:r>
            <a:r>
              <a:rPr sz="700" spc="40" dirty="0">
                <a:solidFill>
                  <a:srgbClr val="010101"/>
                </a:solidFill>
                <a:latin typeface="Arial"/>
                <a:cs typeface="Arial"/>
              </a:rPr>
              <a:t>Sydney</a:t>
            </a:r>
            <a:endParaRPr sz="700">
              <a:latin typeface="Arial"/>
              <a:cs typeface="Arial"/>
            </a:endParaRPr>
          </a:p>
        </p:txBody>
      </p:sp>
    </p:spTree>
    <p:extLst>
      <p:ext uri="{BB962C8B-B14F-4D97-AF65-F5344CB8AC3E}">
        <p14:creationId xmlns:p14="http://schemas.microsoft.com/office/powerpoint/2010/main" val="17623077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Title 1"/>
          <p:cNvSpPr>
            <a:spLocks noGrp="1"/>
          </p:cNvSpPr>
          <p:nvPr>
            <p:ph type="title"/>
          </p:nvPr>
        </p:nvSpPr>
        <p:spPr>
          <a:xfrm>
            <a:off x="173038" y="333375"/>
            <a:ext cx="4537075" cy="1200150"/>
          </a:xfrm>
        </p:spPr>
        <p:txBody>
          <a:bodyPr/>
          <a:lstStyle/>
          <a:p>
            <a:pPr eaLnBrk="1" hangingPunct="1"/>
            <a:r>
              <a:rPr lang="en-US" altLang="en-US" sz="2400" dirty="0" smtClean="0">
                <a:latin typeface="Arial" panose="020B0604020202020204" pitchFamily="34" charset="0"/>
                <a:ea typeface="ＭＳ Ｐゴシック" panose="020B0600070205080204" pitchFamily="34" charset="-128"/>
                <a:cs typeface="Tw Cen MT" panose="020B0602020104020603" pitchFamily="34" charset="0"/>
              </a:rPr>
              <a:t>Q&amp;A Panel</a:t>
            </a:r>
            <a:endParaRPr lang="en-US" altLang="en-US" dirty="0" smtClean="0">
              <a:latin typeface="Tw Cen MT" panose="020B0602020104020603" pitchFamily="34" charset="0"/>
              <a:ea typeface="ＭＳ Ｐゴシック" panose="020B0600070205080204" pitchFamily="34" charset="-128"/>
              <a:cs typeface="Tw Cen MT" panose="020B0602020104020603" pitchFamily="34" charset="0"/>
            </a:endParaRPr>
          </a:p>
        </p:txBody>
      </p:sp>
      <p:sp>
        <p:nvSpPr>
          <p:cNvPr id="99330" name="Title 1"/>
          <p:cNvSpPr txBox="1">
            <a:spLocks/>
          </p:cNvSpPr>
          <p:nvPr/>
        </p:nvSpPr>
        <p:spPr bwMode="auto">
          <a:xfrm>
            <a:off x="176213" y="1544638"/>
            <a:ext cx="4537075" cy="532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Lucida Grande" charset="0"/>
              <a:buChar char="–"/>
              <a:defRPr sz="2000">
                <a:solidFill>
                  <a:schemeClr val="tx1"/>
                </a:solidFill>
                <a:latin typeface="Tw Cen MT" panose="020B0602020104020603" pitchFamily="34" charset="0"/>
                <a:ea typeface="ＭＳ Ｐゴシック" panose="020B0600070205080204" pitchFamily="34" charset="-128"/>
                <a:cs typeface="Tw Cen MT" panose="020B0602020104020603" pitchFamily="34" charset="0"/>
              </a:defRPr>
            </a:lvl1pPr>
            <a:lvl2pPr marL="742950" indent="-285750" defTabSz="457200">
              <a:spcBef>
                <a:spcPct val="20000"/>
              </a:spcBef>
              <a:buFont typeface="Arial" panose="020B0604020202020204" pitchFamily="34" charset="0"/>
              <a:buChar char="–"/>
              <a:defRPr sz="2000">
                <a:solidFill>
                  <a:schemeClr val="tx1"/>
                </a:solidFill>
                <a:latin typeface="Tw Cen MT" panose="020B0602020104020603" pitchFamily="34" charset="0"/>
                <a:ea typeface="ＭＳ Ｐゴシック" panose="020B0600070205080204" pitchFamily="34" charset="-128"/>
                <a:cs typeface="Tw Cen MT" panose="020B0602020104020603" pitchFamily="34" charset="0"/>
              </a:defRPr>
            </a:lvl2pPr>
            <a:lvl3pPr marL="1143000" indent="-228600" defTabSz="457200">
              <a:spcBef>
                <a:spcPct val="20000"/>
              </a:spcBef>
              <a:buFont typeface="Arial" panose="020B0604020202020204" pitchFamily="34" charset="0"/>
              <a:buChar char="•"/>
              <a:defRPr sz="2000">
                <a:solidFill>
                  <a:schemeClr val="tx1"/>
                </a:solidFill>
                <a:latin typeface="Tw Cen MT" panose="020B0602020104020603" pitchFamily="34" charset="0"/>
                <a:ea typeface="ＭＳ Ｐゴシック" panose="020B0600070205080204" pitchFamily="34" charset="-128"/>
                <a:cs typeface="Tw Cen MT" panose="020B0602020104020603" pitchFamily="34" charset="0"/>
              </a:defRPr>
            </a:lvl3pPr>
            <a:lvl4pPr marL="1600200" indent="-228600" defTabSz="457200">
              <a:spcBef>
                <a:spcPct val="20000"/>
              </a:spcBef>
              <a:buFont typeface="Arial" panose="020B0604020202020204" pitchFamily="34" charset="0"/>
              <a:buChar char="–"/>
              <a:defRPr sz="2000">
                <a:solidFill>
                  <a:schemeClr val="tx1"/>
                </a:solidFill>
                <a:latin typeface="Tw Cen MT" panose="020B0602020104020603" pitchFamily="34" charset="0"/>
                <a:ea typeface="ＭＳ Ｐゴシック" panose="020B0600070205080204" pitchFamily="34" charset="-128"/>
                <a:cs typeface="Tw Cen MT" panose="020B0602020104020603" pitchFamily="34" charset="0"/>
              </a:defRPr>
            </a:lvl4pPr>
            <a:lvl5pPr marL="2057400" indent="-228600" defTabSz="457200">
              <a:spcBef>
                <a:spcPct val="20000"/>
              </a:spcBef>
              <a:buFont typeface="Arial" panose="020B0604020202020204" pitchFamily="34" charset="0"/>
              <a:buChar char="»"/>
              <a:defRPr sz="2000">
                <a:solidFill>
                  <a:schemeClr val="tx1"/>
                </a:solidFill>
                <a:latin typeface="Tw Cen MT" panose="020B0602020104020603" pitchFamily="34" charset="0"/>
                <a:ea typeface="ＭＳ Ｐゴシック" panose="020B0600070205080204" pitchFamily="34" charset="-128"/>
                <a:cs typeface="Tw Cen MT" panose="020B0602020104020603"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w Cen MT" panose="020B0602020104020603" pitchFamily="34" charset="0"/>
                <a:ea typeface="ＭＳ Ｐゴシック" panose="020B0600070205080204" pitchFamily="34" charset="-128"/>
                <a:cs typeface="Tw Cen MT" panose="020B0602020104020603"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w Cen MT" panose="020B0602020104020603" pitchFamily="34" charset="0"/>
                <a:ea typeface="ＭＳ Ｐゴシック" panose="020B0600070205080204" pitchFamily="34" charset="-128"/>
                <a:cs typeface="Tw Cen MT" panose="020B0602020104020603"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w Cen MT" panose="020B0602020104020603" pitchFamily="34" charset="0"/>
                <a:ea typeface="ＭＳ Ｐゴシック" panose="020B0600070205080204" pitchFamily="34" charset="-128"/>
                <a:cs typeface="Tw Cen MT" panose="020B0602020104020603"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w Cen MT" panose="020B0602020104020603" pitchFamily="34" charset="0"/>
                <a:ea typeface="ＭＳ Ｐゴシック" panose="020B0600070205080204" pitchFamily="34" charset="-128"/>
                <a:cs typeface="Tw Cen MT" panose="020B0602020104020603" pitchFamily="34" charset="0"/>
              </a:defRPr>
            </a:lvl9pPr>
          </a:lstStyle>
          <a:p>
            <a:pPr eaLnBrk="1" hangingPunct="1">
              <a:spcBef>
                <a:spcPct val="0"/>
              </a:spcBef>
              <a:buFontTx/>
              <a:buNone/>
            </a:pPr>
            <a:r>
              <a:rPr lang="en-US" altLang="en-US" b="1" dirty="0" smtClean="0"/>
              <a:t>Christie McMonigal</a:t>
            </a:r>
            <a:endParaRPr lang="en-US" altLang="en-US" b="1" dirty="0"/>
          </a:p>
          <a:p>
            <a:pPr eaLnBrk="1" hangingPunct="1">
              <a:spcBef>
                <a:spcPct val="0"/>
              </a:spcBef>
              <a:buFontTx/>
              <a:buNone/>
            </a:pPr>
            <a:r>
              <a:rPr lang="en-US" altLang="en-US" dirty="0" smtClean="0"/>
              <a:t>Science Alumnus (Bachelor of Science (Honours))</a:t>
            </a:r>
            <a:endParaRPr lang="en-US" altLang="en-US" dirty="0"/>
          </a:p>
          <a:p>
            <a:pPr eaLnBrk="1" hangingPunct="1">
              <a:spcBef>
                <a:spcPct val="0"/>
              </a:spcBef>
              <a:buFontTx/>
              <a:buNone/>
            </a:pPr>
            <a:endParaRPr lang="en-US" altLang="en-US" dirty="0"/>
          </a:p>
          <a:p>
            <a:pPr eaLnBrk="1" hangingPunct="1">
              <a:spcBef>
                <a:spcPct val="0"/>
              </a:spcBef>
              <a:buFontTx/>
              <a:buNone/>
            </a:pPr>
            <a:r>
              <a:rPr lang="en-US" altLang="en-US" b="1" dirty="0" err="1"/>
              <a:t>Ms</a:t>
            </a:r>
            <a:r>
              <a:rPr lang="en-US" altLang="en-US" b="1" dirty="0"/>
              <a:t> Helen Agus</a:t>
            </a:r>
          </a:p>
          <a:p>
            <a:pPr eaLnBrk="1" hangingPunct="1">
              <a:spcBef>
                <a:spcPct val="0"/>
              </a:spcBef>
              <a:buFontTx/>
              <a:buNone/>
            </a:pPr>
            <a:r>
              <a:rPr lang="en-US" altLang="en-US" dirty="0"/>
              <a:t>Associate Dean (Student Affairs)</a:t>
            </a:r>
          </a:p>
          <a:p>
            <a:pPr eaLnBrk="1" hangingPunct="1">
              <a:spcBef>
                <a:spcPct val="0"/>
              </a:spcBef>
              <a:buFontTx/>
              <a:buNone/>
            </a:pPr>
            <a:endParaRPr lang="en-US" altLang="en-US" dirty="0"/>
          </a:p>
          <a:p>
            <a:pPr eaLnBrk="1" hangingPunct="1">
              <a:spcBef>
                <a:spcPct val="0"/>
              </a:spcBef>
              <a:buFontTx/>
              <a:buNone/>
            </a:pPr>
            <a:r>
              <a:rPr lang="en-US" altLang="en-US" b="1" dirty="0" smtClean="0"/>
              <a:t>A/Prof </a:t>
            </a:r>
            <a:r>
              <a:rPr lang="en-US" altLang="en-US" b="1" dirty="0"/>
              <a:t>John O’Byrne</a:t>
            </a:r>
          </a:p>
          <a:p>
            <a:pPr eaLnBrk="1" hangingPunct="1">
              <a:spcBef>
                <a:spcPct val="0"/>
              </a:spcBef>
              <a:buFontTx/>
              <a:buNone/>
            </a:pPr>
            <a:r>
              <a:rPr lang="en-US" altLang="en-US" dirty="0"/>
              <a:t>Associate Dean (Education)</a:t>
            </a:r>
          </a:p>
          <a:p>
            <a:pPr eaLnBrk="1" hangingPunct="1">
              <a:spcBef>
                <a:spcPct val="0"/>
              </a:spcBef>
              <a:buFontTx/>
              <a:buNone/>
            </a:pPr>
            <a:endParaRPr lang="en-US" altLang="en-US" dirty="0"/>
          </a:p>
          <a:p>
            <a:pPr eaLnBrk="1" hangingPunct="1">
              <a:spcBef>
                <a:spcPct val="0"/>
              </a:spcBef>
              <a:buFontTx/>
              <a:buNone/>
            </a:pPr>
            <a:endParaRPr lang="en-US" altLang="en-US" dirty="0"/>
          </a:p>
          <a:p>
            <a:pPr eaLnBrk="1" hangingPunct="1">
              <a:spcBef>
                <a:spcPct val="0"/>
              </a:spcBef>
              <a:buFontTx/>
              <a:buNone/>
            </a:pPr>
            <a:endParaRPr lang="en-US" altLang="en-US" dirty="0"/>
          </a:p>
          <a:p>
            <a:pPr eaLnBrk="1" hangingPunct="1">
              <a:spcBef>
                <a:spcPct val="0"/>
              </a:spcBef>
              <a:buFontTx/>
              <a:buNone/>
            </a:pPr>
            <a:endParaRPr lang="en-US" altLang="en-US" sz="2200" b="1" dirty="0">
              <a:solidFill>
                <a:schemeClr val="bg1"/>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AU" dirty="0" smtClean="0"/>
              <a:t>Thank you</a:t>
            </a:r>
            <a:endParaRPr lang="en-AU" dirty="0"/>
          </a:p>
        </p:txBody>
      </p:sp>
      <p:sp>
        <p:nvSpPr>
          <p:cNvPr id="7" name="Text Placeholder 6"/>
          <p:cNvSpPr>
            <a:spLocks noGrp="1"/>
          </p:cNvSpPr>
          <p:nvPr>
            <p:ph type="body" sz="quarter" idx="13"/>
          </p:nvPr>
        </p:nvSpPr>
        <p:spPr>
          <a:xfrm>
            <a:off x="381884" y="2996952"/>
            <a:ext cx="3947992" cy="852488"/>
          </a:xfrm>
        </p:spPr>
        <p:txBody>
          <a:bodyPr/>
          <a:lstStyle/>
          <a:p>
            <a:r>
              <a:rPr lang="en-AU" dirty="0" smtClean="0"/>
              <a:t>Please join us for some light refreshments in the foyer</a:t>
            </a:r>
            <a:endParaRPr lang="en-AU" dirty="0"/>
          </a:p>
        </p:txBody>
      </p:sp>
    </p:spTree>
    <p:extLst>
      <p:ext uri="{BB962C8B-B14F-4D97-AF65-F5344CB8AC3E}">
        <p14:creationId xmlns:p14="http://schemas.microsoft.com/office/powerpoint/2010/main" val="8784765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extBox 4"/>
          <p:cNvSpPr txBox="1">
            <a:spLocks noChangeArrowheads="1"/>
          </p:cNvSpPr>
          <p:nvPr/>
        </p:nvSpPr>
        <p:spPr bwMode="auto">
          <a:xfrm>
            <a:off x="5435600" y="33909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solidFill>
                <a:srgbClr val="000000"/>
              </a:solidFill>
            </a:endParaRPr>
          </a:p>
        </p:txBody>
      </p:sp>
      <p:sp>
        <p:nvSpPr>
          <p:cNvPr id="41986" name="Title 1"/>
          <p:cNvSpPr>
            <a:spLocks noGrp="1"/>
          </p:cNvSpPr>
          <p:nvPr>
            <p:ph type="title"/>
          </p:nvPr>
        </p:nvSpPr>
        <p:spPr/>
        <p:txBody>
          <a:bodyPr/>
          <a:lstStyle/>
          <a:p>
            <a:r>
              <a:rPr lang="en-US" altLang="en-US" smtClean="0">
                <a:latin typeface="Tw Cen MT" panose="020B0602020104020603" pitchFamily="34" charset="0"/>
                <a:ea typeface="ＭＳ Ｐゴシック" panose="020B0600070205080204" pitchFamily="34" charset="-128"/>
              </a:rPr>
              <a:t>The BIG Change</a:t>
            </a:r>
          </a:p>
        </p:txBody>
      </p:sp>
      <p:sp>
        <p:nvSpPr>
          <p:cNvPr id="46083" name="Content Placeholder 2"/>
          <p:cNvSpPr txBox="1">
            <a:spLocks/>
          </p:cNvSpPr>
          <p:nvPr/>
        </p:nvSpPr>
        <p:spPr bwMode="auto">
          <a:xfrm>
            <a:off x="250825" y="1268413"/>
            <a:ext cx="8424863" cy="3816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342900" indent="-342900" defTabSz="457200">
              <a:defRPr sz="2400">
                <a:solidFill>
                  <a:schemeClr val="tx1"/>
                </a:solidFill>
                <a:latin typeface="Arial" panose="020B0604020202020204" pitchFamily="34" charset="0"/>
                <a:ea typeface="ＭＳ Ｐゴシック" panose="020B0600070205080204" pitchFamily="34" charset="-128"/>
              </a:defRPr>
            </a:lvl1pPr>
            <a:lvl2pPr defTabSz="4572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90000"/>
              </a:lnSpc>
              <a:spcBef>
                <a:spcPct val="20000"/>
              </a:spcBef>
              <a:buFont typeface="Arial" panose="020B0604020202020204" pitchFamily="34" charset="0"/>
              <a:buChar char="•"/>
            </a:pPr>
            <a:r>
              <a:rPr lang="en-US" altLang="en-US" sz="2000">
                <a:latin typeface="Tw Cen MT" panose="020B0602020104020603" pitchFamily="34" charset="0"/>
              </a:rPr>
              <a:t>Environment of the campus</a:t>
            </a:r>
          </a:p>
          <a:p>
            <a:pPr lvl="1">
              <a:lnSpc>
                <a:spcPct val="90000"/>
              </a:lnSpc>
              <a:spcBef>
                <a:spcPct val="20000"/>
              </a:spcBef>
            </a:pPr>
            <a:r>
              <a:rPr lang="en-US" altLang="en-US" sz="2000">
                <a:latin typeface="Tw Cen MT" panose="020B0602020104020603" pitchFamily="34" charset="0"/>
              </a:rPr>
              <a:t>“Its sooooo different to school” </a:t>
            </a:r>
          </a:p>
          <a:p>
            <a:pPr lvl="1">
              <a:lnSpc>
                <a:spcPct val="90000"/>
              </a:lnSpc>
              <a:spcBef>
                <a:spcPct val="20000"/>
              </a:spcBef>
            </a:pPr>
            <a:r>
              <a:rPr lang="en-US" altLang="ja-JP" sz="2000">
                <a:latin typeface="Tw Cen MT" panose="020B0602020104020603" pitchFamily="34" charset="0"/>
              </a:rPr>
              <a:t>“Its so much bigger than my school was”</a:t>
            </a:r>
          </a:p>
          <a:p>
            <a:pPr lvl="1">
              <a:lnSpc>
                <a:spcPct val="90000"/>
              </a:lnSpc>
              <a:spcBef>
                <a:spcPct val="20000"/>
              </a:spcBef>
            </a:pPr>
            <a:r>
              <a:rPr lang="en-US" altLang="ja-JP" sz="2000">
                <a:latin typeface="Tw Cen MT" panose="020B0602020104020603" pitchFamily="34" charset="0"/>
              </a:rPr>
              <a:t>“How am I going to find the rooms I’m supposed to be taking classes in?”</a:t>
            </a:r>
          </a:p>
          <a:p>
            <a:pPr>
              <a:lnSpc>
                <a:spcPct val="90000"/>
              </a:lnSpc>
              <a:spcBef>
                <a:spcPct val="20000"/>
              </a:spcBef>
              <a:buFont typeface="Arial" panose="020B0604020202020204" pitchFamily="34" charset="0"/>
              <a:buChar char="•"/>
            </a:pPr>
            <a:endParaRPr lang="en-US" altLang="ja-JP" sz="2000">
              <a:latin typeface="Tw Cen MT" panose="020B0602020104020603" pitchFamily="34" charset="0"/>
            </a:endParaRPr>
          </a:p>
          <a:p>
            <a:pPr>
              <a:lnSpc>
                <a:spcPct val="90000"/>
              </a:lnSpc>
              <a:spcBef>
                <a:spcPct val="20000"/>
              </a:spcBef>
              <a:buFont typeface="Arial" panose="020B0604020202020204" pitchFamily="34" charset="0"/>
              <a:buChar char="•"/>
            </a:pPr>
            <a:endParaRPr lang="en-US" altLang="en-US" sz="2000"/>
          </a:p>
          <a:p>
            <a:pPr>
              <a:lnSpc>
                <a:spcPct val="90000"/>
              </a:lnSpc>
              <a:spcBef>
                <a:spcPct val="20000"/>
              </a:spcBef>
            </a:pPr>
            <a:endParaRPr lang="en-US" altLang="en-US" sz="2000"/>
          </a:p>
        </p:txBody>
      </p:sp>
      <p:pic>
        <p:nvPicPr>
          <p:cNvPr id="41988" name="Picture 3" descr="Eastern_Av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35150" y="3141663"/>
            <a:ext cx="5329238" cy="263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36925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extBox 4"/>
          <p:cNvSpPr txBox="1">
            <a:spLocks noChangeArrowheads="1"/>
          </p:cNvSpPr>
          <p:nvPr/>
        </p:nvSpPr>
        <p:spPr bwMode="auto">
          <a:xfrm>
            <a:off x="5435600" y="33909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solidFill>
                <a:srgbClr val="000000"/>
              </a:solidFill>
            </a:endParaRPr>
          </a:p>
        </p:txBody>
      </p:sp>
      <p:sp>
        <p:nvSpPr>
          <p:cNvPr id="44034" name="Title 1"/>
          <p:cNvSpPr>
            <a:spLocks noGrp="1"/>
          </p:cNvSpPr>
          <p:nvPr>
            <p:ph type="title"/>
          </p:nvPr>
        </p:nvSpPr>
        <p:spPr/>
        <p:txBody>
          <a:bodyPr/>
          <a:lstStyle/>
          <a:p>
            <a:r>
              <a:rPr lang="en-US" altLang="en-US" smtClean="0">
                <a:latin typeface="Tw Cen MT" panose="020B0602020104020603" pitchFamily="34" charset="0"/>
                <a:ea typeface="ＭＳ Ｐゴシック" panose="020B0600070205080204" pitchFamily="34" charset="-128"/>
              </a:rPr>
              <a:t>The BIG Change</a:t>
            </a:r>
          </a:p>
        </p:txBody>
      </p:sp>
      <p:sp>
        <p:nvSpPr>
          <p:cNvPr id="44035" name="Content Placeholder 2"/>
          <p:cNvSpPr txBox="1">
            <a:spLocks/>
          </p:cNvSpPr>
          <p:nvPr/>
        </p:nvSpPr>
        <p:spPr bwMode="auto">
          <a:xfrm>
            <a:off x="250825" y="1268413"/>
            <a:ext cx="8424863"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a:defRPr sz="2400">
                <a:solidFill>
                  <a:schemeClr val="tx1"/>
                </a:solidFill>
                <a:latin typeface="Arial" panose="020B0604020202020204" pitchFamily="34" charset="0"/>
                <a:ea typeface="ＭＳ Ｐゴシック" panose="020B0600070205080204" pitchFamily="34" charset="-128"/>
              </a:defRPr>
            </a:lvl1pPr>
            <a:lvl2pPr defTabSz="4572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90000"/>
              </a:lnSpc>
              <a:spcBef>
                <a:spcPct val="20000"/>
              </a:spcBef>
              <a:buFont typeface="Arial" panose="020B0604020202020204" pitchFamily="34" charset="0"/>
              <a:buChar char="•"/>
            </a:pPr>
            <a:r>
              <a:rPr lang="en-US" altLang="en-US" sz="2000">
                <a:latin typeface="Tw Cen MT" panose="020B0602020104020603" pitchFamily="34" charset="0"/>
              </a:rPr>
              <a:t>Environment of the campus</a:t>
            </a:r>
          </a:p>
          <a:p>
            <a:pPr lvl="1">
              <a:lnSpc>
                <a:spcPct val="90000"/>
              </a:lnSpc>
              <a:spcBef>
                <a:spcPct val="20000"/>
              </a:spcBef>
            </a:pPr>
            <a:r>
              <a:rPr lang="en-US" altLang="en-US" sz="2000">
                <a:latin typeface="Tw Cen MT" panose="020B0602020104020603" pitchFamily="34" charset="0"/>
              </a:rPr>
              <a:t>“Its sooooo different to school” </a:t>
            </a:r>
          </a:p>
          <a:p>
            <a:pPr lvl="1">
              <a:lnSpc>
                <a:spcPct val="90000"/>
              </a:lnSpc>
              <a:spcBef>
                <a:spcPct val="20000"/>
              </a:spcBef>
            </a:pPr>
            <a:r>
              <a:rPr lang="en-US" altLang="ja-JP" sz="2000">
                <a:latin typeface="Tw Cen MT" panose="020B0602020104020603" pitchFamily="34" charset="0"/>
              </a:rPr>
              <a:t>“Its so much bigger than my school was”</a:t>
            </a:r>
          </a:p>
          <a:p>
            <a:pPr lvl="1">
              <a:lnSpc>
                <a:spcPct val="90000"/>
              </a:lnSpc>
              <a:spcBef>
                <a:spcPct val="20000"/>
              </a:spcBef>
            </a:pPr>
            <a:r>
              <a:rPr lang="en-US" altLang="ja-JP" sz="2000">
                <a:latin typeface="Tw Cen MT" panose="020B0602020104020603" pitchFamily="34" charset="0"/>
              </a:rPr>
              <a:t>“How am I going to find the rooms I’m supposed to be taking classes in?”</a:t>
            </a:r>
          </a:p>
          <a:p>
            <a:pPr>
              <a:lnSpc>
                <a:spcPct val="90000"/>
              </a:lnSpc>
              <a:spcBef>
                <a:spcPct val="20000"/>
              </a:spcBef>
              <a:buFont typeface="Arial" panose="020B0604020202020204" pitchFamily="34" charset="0"/>
              <a:buChar char="•"/>
            </a:pPr>
            <a:endParaRPr lang="en-US" altLang="ja-JP" sz="2000">
              <a:latin typeface="Tw Cen MT" panose="020B0602020104020603" pitchFamily="34" charset="0"/>
            </a:endParaRPr>
          </a:p>
          <a:p>
            <a:pPr>
              <a:lnSpc>
                <a:spcPct val="90000"/>
              </a:lnSpc>
              <a:spcBef>
                <a:spcPct val="20000"/>
              </a:spcBef>
              <a:buFont typeface="Arial" panose="020B0604020202020204" pitchFamily="34" charset="0"/>
              <a:buChar char="•"/>
            </a:pPr>
            <a:r>
              <a:rPr lang="en-US" altLang="en-US" sz="2000">
                <a:latin typeface="Tw Cen MT" panose="020B0602020104020603" pitchFamily="34" charset="0"/>
              </a:rPr>
              <a:t>Loneliness</a:t>
            </a:r>
          </a:p>
          <a:p>
            <a:pPr lvl="1">
              <a:lnSpc>
                <a:spcPct val="90000"/>
              </a:lnSpc>
              <a:spcBef>
                <a:spcPct val="20000"/>
              </a:spcBef>
            </a:pPr>
            <a:r>
              <a:rPr lang="en-US" altLang="ja-JP" sz="2000">
                <a:latin typeface="Tw Cen MT" panose="020B0602020104020603" pitchFamily="34" charset="0"/>
              </a:rPr>
              <a:t>“My friends are in different courses at other universities…”</a:t>
            </a:r>
          </a:p>
          <a:p>
            <a:pPr lvl="1">
              <a:lnSpc>
                <a:spcPct val="90000"/>
              </a:lnSpc>
              <a:spcBef>
                <a:spcPct val="20000"/>
              </a:spcBef>
            </a:pPr>
            <a:r>
              <a:rPr lang="en-US" altLang="ja-JP" sz="2000">
                <a:latin typeface="Tw Cen MT" panose="020B0602020104020603" pitchFamily="34" charset="0"/>
              </a:rPr>
              <a:t>“in lectures there are so many people…I’m just another face in the crowd”</a:t>
            </a:r>
          </a:p>
          <a:p>
            <a:pPr lvl="1">
              <a:lnSpc>
                <a:spcPct val="90000"/>
              </a:lnSpc>
              <a:spcBef>
                <a:spcPct val="20000"/>
              </a:spcBef>
            </a:pPr>
            <a:r>
              <a:rPr lang="en-US" altLang="ja-JP" sz="2000">
                <a:latin typeface="Tw Cen MT" panose="020B0602020104020603" pitchFamily="34" charset="0"/>
              </a:rPr>
              <a:t>“I hate asking questions in lectures”</a:t>
            </a:r>
          </a:p>
          <a:p>
            <a:pPr lvl="1">
              <a:lnSpc>
                <a:spcPct val="90000"/>
              </a:lnSpc>
              <a:spcBef>
                <a:spcPct val="20000"/>
              </a:spcBef>
            </a:pPr>
            <a:r>
              <a:rPr lang="en-US" altLang="ja-JP" sz="2000">
                <a:latin typeface="Tw Cen MT" panose="020B0602020104020603" pitchFamily="34" charset="0"/>
              </a:rPr>
              <a:t>“None of the lecturers know who I am</a:t>
            </a:r>
            <a:r>
              <a:rPr lang="en-US" altLang="ja-JP" sz="2000"/>
              <a:t>”</a:t>
            </a:r>
          </a:p>
          <a:p>
            <a:pPr>
              <a:lnSpc>
                <a:spcPct val="90000"/>
              </a:lnSpc>
              <a:spcBef>
                <a:spcPct val="20000"/>
              </a:spcBef>
              <a:buFont typeface="Arial" panose="020B0604020202020204" pitchFamily="34" charset="0"/>
              <a:buChar char="•"/>
            </a:pPr>
            <a:endParaRPr lang="en-US" altLang="en-US" sz="2000"/>
          </a:p>
          <a:p>
            <a:pPr>
              <a:lnSpc>
                <a:spcPct val="90000"/>
              </a:lnSpc>
              <a:spcBef>
                <a:spcPct val="20000"/>
              </a:spcBef>
              <a:buFont typeface="Arial" panose="020B0604020202020204" pitchFamily="34" charset="0"/>
              <a:buChar char="•"/>
            </a:pPr>
            <a:endParaRPr lang="en-US" altLang="en-US" sz="2000"/>
          </a:p>
          <a:p>
            <a:pPr>
              <a:lnSpc>
                <a:spcPct val="90000"/>
              </a:lnSpc>
              <a:spcBef>
                <a:spcPct val="20000"/>
              </a:spcBef>
              <a:buFont typeface="Arial" panose="020B0604020202020204" pitchFamily="34" charset="0"/>
              <a:buChar char="•"/>
            </a:pPr>
            <a:r>
              <a:rPr lang="en-US" altLang="en-US" sz="2000"/>
              <a:t>MAP </a:t>
            </a:r>
            <a:r>
              <a:rPr lang="mr-IN" altLang="en-US" sz="2000"/>
              <a:t>–</a:t>
            </a:r>
            <a:r>
              <a:rPr lang="en-US" altLang="en-US" sz="2000"/>
              <a:t> YU ARE HERE</a:t>
            </a:r>
          </a:p>
        </p:txBody>
      </p:sp>
      <p:pic>
        <p:nvPicPr>
          <p:cNvPr id="44036" name="Picture 2" descr="map.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13" y="-144463"/>
            <a:ext cx="9202738" cy="7029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p:cNvSpPr>
            <a:spLocks noChangeArrowheads="1"/>
          </p:cNvSpPr>
          <p:nvPr/>
        </p:nvSpPr>
        <p:spPr bwMode="auto">
          <a:xfrm>
            <a:off x="5795963" y="2852738"/>
            <a:ext cx="720725" cy="720725"/>
          </a:xfrm>
          <a:prstGeom prst="ellipse">
            <a:avLst/>
          </a:prstGeom>
          <a:noFill/>
          <a:ln w="57150">
            <a:solidFill>
              <a:srgbClr val="FF0000"/>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endParaRPr>
          </a:p>
        </p:txBody>
      </p:sp>
    </p:spTree>
    <p:extLst>
      <p:ext uri="{BB962C8B-B14F-4D97-AF65-F5344CB8AC3E}">
        <p14:creationId xmlns:p14="http://schemas.microsoft.com/office/powerpoint/2010/main" val="3897416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extBox 4"/>
          <p:cNvSpPr txBox="1">
            <a:spLocks noChangeArrowheads="1"/>
          </p:cNvSpPr>
          <p:nvPr/>
        </p:nvSpPr>
        <p:spPr bwMode="auto">
          <a:xfrm>
            <a:off x="5435600" y="33909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solidFill>
                <a:srgbClr val="000000"/>
              </a:solidFill>
            </a:endParaRPr>
          </a:p>
        </p:txBody>
      </p:sp>
      <p:sp>
        <p:nvSpPr>
          <p:cNvPr id="46082" name="Title 1"/>
          <p:cNvSpPr>
            <a:spLocks noGrp="1"/>
          </p:cNvSpPr>
          <p:nvPr>
            <p:ph type="title"/>
          </p:nvPr>
        </p:nvSpPr>
        <p:spPr/>
        <p:txBody>
          <a:bodyPr/>
          <a:lstStyle/>
          <a:p>
            <a:r>
              <a:rPr lang="en-US" altLang="en-US" smtClean="0">
                <a:latin typeface="Tw Cen MT" panose="020B0602020104020603" pitchFamily="34" charset="0"/>
                <a:ea typeface="ＭＳ Ｐゴシック" panose="020B0600070205080204" pitchFamily="34" charset="-128"/>
              </a:rPr>
              <a:t>The BIG Change</a:t>
            </a:r>
          </a:p>
        </p:txBody>
      </p:sp>
      <p:sp>
        <p:nvSpPr>
          <p:cNvPr id="46083" name="Content Placeholder 2"/>
          <p:cNvSpPr txBox="1">
            <a:spLocks/>
          </p:cNvSpPr>
          <p:nvPr/>
        </p:nvSpPr>
        <p:spPr bwMode="auto">
          <a:xfrm>
            <a:off x="250825" y="1268413"/>
            <a:ext cx="8424863" cy="3455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342900" indent="-342900" defTabSz="457200">
              <a:defRPr sz="2400">
                <a:solidFill>
                  <a:schemeClr val="tx1"/>
                </a:solidFill>
                <a:latin typeface="Arial" panose="020B0604020202020204" pitchFamily="34" charset="0"/>
                <a:ea typeface="ＭＳ Ｐゴシック" panose="020B0600070205080204" pitchFamily="34" charset="-128"/>
              </a:defRPr>
            </a:lvl1pPr>
            <a:lvl2pPr defTabSz="4572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90000"/>
              </a:lnSpc>
              <a:spcBef>
                <a:spcPct val="20000"/>
              </a:spcBef>
              <a:buFont typeface="Arial" panose="020B0604020202020204" pitchFamily="34" charset="0"/>
              <a:buChar char="•"/>
            </a:pPr>
            <a:r>
              <a:rPr lang="en-US" altLang="en-US" sz="2000">
                <a:solidFill>
                  <a:srgbClr val="BFBFBF"/>
                </a:solidFill>
                <a:latin typeface="Tw Cen MT" panose="020B0602020104020603" pitchFamily="34" charset="0"/>
              </a:rPr>
              <a:t>Environment of the campus</a:t>
            </a:r>
          </a:p>
          <a:p>
            <a:pPr lvl="1">
              <a:lnSpc>
                <a:spcPct val="90000"/>
              </a:lnSpc>
              <a:spcBef>
                <a:spcPct val="20000"/>
              </a:spcBef>
            </a:pPr>
            <a:r>
              <a:rPr lang="en-US" altLang="en-US" sz="2000">
                <a:solidFill>
                  <a:srgbClr val="BFBFBF"/>
                </a:solidFill>
                <a:latin typeface="Tw Cen MT" panose="020B0602020104020603" pitchFamily="34" charset="0"/>
              </a:rPr>
              <a:t>“Its sooooo different to school” </a:t>
            </a:r>
          </a:p>
          <a:p>
            <a:pPr lvl="1">
              <a:lnSpc>
                <a:spcPct val="90000"/>
              </a:lnSpc>
              <a:spcBef>
                <a:spcPct val="20000"/>
              </a:spcBef>
            </a:pPr>
            <a:r>
              <a:rPr lang="en-US" altLang="ja-JP" sz="2000">
                <a:solidFill>
                  <a:srgbClr val="BFBFBF"/>
                </a:solidFill>
                <a:latin typeface="Tw Cen MT" panose="020B0602020104020603" pitchFamily="34" charset="0"/>
              </a:rPr>
              <a:t>“Its so much bigger than my school was”</a:t>
            </a:r>
          </a:p>
          <a:p>
            <a:pPr lvl="1">
              <a:lnSpc>
                <a:spcPct val="90000"/>
              </a:lnSpc>
              <a:spcBef>
                <a:spcPct val="20000"/>
              </a:spcBef>
            </a:pPr>
            <a:r>
              <a:rPr lang="en-US" altLang="ja-JP" sz="2000">
                <a:solidFill>
                  <a:srgbClr val="BFBFBF"/>
                </a:solidFill>
                <a:latin typeface="Tw Cen MT" panose="020B0602020104020603" pitchFamily="34" charset="0"/>
              </a:rPr>
              <a:t>“How am I going to find the rooms I’m supposed to be taking classes in?”</a:t>
            </a:r>
          </a:p>
          <a:p>
            <a:pPr>
              <a:lnSpc>
                <a:spcPct val="90000"/>
              </a:lnSpc>
              <a:spcBef>
                <a:spcPct val="20000"/>
              </a:spcBef>
              <a:buFont typeface="Arial" panose="020B0604020202020204" pitchFamily="34" charset="0"/>
              <a:buChar char="•"/>
            </a:pPr>
            <a:endParaRPr lang="en-US" altLang="ja-JP" sz="2000">
              <a:latin typeface="Tw Cen MT" panose="020B0602020104020603" pitchFamily="34" charset="0"/>
            </a:endParaRPr>
          </a:p>
          <a:p>
            <a:pPr>
              <a:lnSpc>
                <a:spcPct val="90000"/>
              </a:lnSpc>
              <a:spcBef>
                <a:spcPct val="20000"/>
              </a:spcBef>
              <a:buFont typeface="Arial" panose="020B0604020202020204" pitchFamily="34" charset="0"/>
              <a:buChar char="•"/>
            </a:pPr>
            <a:r>
              <a:rPr lang="en-US" altLang="en-US" sz="2000">
                <a:latin typeface="Tw Cen MT" panose="020B0602020104020603" pitchFamily="34" charset="0"/>
              </a:rPr>
              <a:t>Loneliness</a:t>
            </a:r>
          </a:p>
          <a:p>
            <a:pPr lvl="1">
              <a:lnSpc>
                <a:spcPct val="90000"/>
              </a:lnSpc>
              <a:spcBef>
                <a:spcPct val="20000"/>
              </a:spcBef>
            </a:pPr>
            <a:r>
              <a:rPr lang="en-US" altLang="ja-JP" sz="2000">
                <a:latin typeface="Tw Cen MT" panose="020B0602020104020603" pitchFamily="34" charset="0"/>
              </a:rPr>
              <a:t>“My friends are in different courses at other universities…”</a:t>
            </a:r>
          </a:p>
          <a:p>
            <a:pPr lvl="1">
              <a:lnSpc>
                <a:spcPct val="90000"/>
              </a:lnSpc>
              <a:spcBef>
                <a:spcPct val="20000"/>
              </a:spcBef>
            </a:pPr>
            <a:r>
              <a:rPr lang="en-US" altLang="ja-JP" sz="2000">
                <a:latin typeface="Tw Cen MT" panose="020B0602020104020603" pitchFamily="34" charset="0"/>
              </a:rPr>
              <a:t>“In lectures there are so many people…I’m just another face in the crowd”</a:t>
            </a:r>
          </a:p>
          <a:p>
            <a:pPr lvl="1">
              <a:lnSpc>
                <a:spcPct val="90000"/>
              </a:lnSpc>
              <a:spcBef>
                <a:spcPct val="20000"/>
              </a:spcBef>
            </a:pPr>
            <a:r>
              <a:rPr lang="en-US" altLang="ja-JP" sz="2000">
                <a:latin typeface="Tw Cen MT" panose="020B0602020104020603" pitchFamily="34" charset="0"/>
              </a:rPr>
              <a:t>“I hate asking questions in lectures”</a:t>
            </a:r>
          </a:p>
          <a:p>
            <a:pPr lvl="1">
              <a:lnSpc>
                <a:spcPct val="90000"/>
              </a:lnSpc>
              <a:spcBef>
                <a:spcPct val="20000"/>
              </a:spcBef>
            </a:pPr>
            <a:r>
              <a:rPr lang="en-US" altLang="ja-JP" sz="2000">
                <a:latin typeface="Tw Cen MT" panose="020B0602020104020603" pitchFamily="34" charset="0"/>
              </a:rPr>
              <a:t>“None of the lecturers know who I am</a:t>
            </a:r>
            <a:r>
              <a:rPr lang="en-US" altLang="ja-JP" sz="2000"/>
              <a:t>”</a:t>
            </a:r>
          </a:p>
          <a:p>
            <a:pPr>
              <a:lnSpc>
                <a:spcPct val="90000"/>
              </a:lnSpc>
              <a:spcBef>
                <a:spcPct val="20000"/>
              </a:spcBef>
              <a:buFont typeface="Arial" panose="020B0604020202020204" pitchFamily="34" charset="0"/>
              <a:buChar char="•"/>
            </a:pPr>
            <a:endParaRPr lang="en-US" altLang="en-US" sz="2000"/>
          </a:p>
        </p:txBody>
      </p:sp>
    </p:spTree>
    <p:extLst>
      <p:ext uri="{BB962C8B-B14F-4D97-AF65-F5344CB8AC3E}">
        <p14:creationId xmlns:p14="http://schemas.microsoft.com/office/powerpoint/2010/main" val="31505064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8313" y="260350"/>
            <a:ext cx="3465512" cy="2160588"/>
          </a:xfrm>
        </p:spPr>
        <p:txBody>
          <a:bodyPr/>
          <a:lstStyle/>
          <a:p>
            <a:pPr marL="0" indent="0">
              <a:buFont typeface="Lucida Grande" charset="0"/>
              <a:buNone/>
            </a:pPr>
            <a:r>
              <a:rPr lang="en-US" altLang="en-US" sz="1800" b="1" smtClean="0">
                <a:latin typeface="Tw Cen MT" panose="020B0602020104020603" pitchFamily="34" charset="0"/>
                <a:ea typeface="ＭＳ Ｐゴシック" panose="020B0600070205080204" pitchFamily="34" charset="-128"/>
              </a:rPr>
              <a:t>Faculty 2016</a:t>
            </a:r>
          </a:p>
          <a:p>
            <a:pPr marL="0" indent="0">
              <a:buFont typeface="Arial" panose="020B0604020202020204" pitchFamily="34" charset="0"/>
              <a:buChar char="•"/>
            </a:pPr>
            <a:r>
              <a:rPr lang="en-US" altLang="en-US" sz="1800" smtClean="0">
                <a:latin typeface="Tw Cen MT" panose="020B0602020104020603" pitchFamily="34" charset="0"/>
                <a:ea typeface="ＭＳ Ｐゴシック" panose="020B0600070205080204" pitchFamily="34" charset="-128"/>
              </a:rPr>
              <a:t>UG students      7500</a:t>
            </a:r>
          </a:p>
          <a:p>
            <a:pPr marL="0" indent="0">
              <a:buFont typeface="Arial" panose="020B0604020202020204" pitchFamily="34" charset="0"/>
              <a:buChar char="•"/>
            </a:pPr>
            <a:r>
              <a:rPr lang="en-US" altLang="en-US" sz="1800" smtClean="0">
                <a:latin typeface="Tw Cen MT" panose="020B0602020104020603" pitchFamily="34" charset="0"/>
                <a:ea typeface="ＭＳ Ｐゴシック" panose="020B0600070205080204" pitchFamily="34" charset="-128"/>
              </a:rPr>
              <a:t>1</a:t>
            </a:r>
            <a:r>
              <a:rPr lang="en-US" altLang="en-US" sz="1800" baseline="30000" smtClean="0">
                <a:latin typeface="Tw Cen MT" panose="020B0602020104020603" pitchFamily="34" charset="0"/>
                <a:ea typeface="ＭＳ Ｐゴシック" panose="020B0600070205080204" pitchFamily="34" charset="-128"/>
              </a:rPr>
              <a:t>st</a:t>
            </a:r>
            <a:r>
              <a:rPr lang="en-US" altLang="en-US" sz="1800" smtClean="0">
                <a:latin typeface="Tw Cen MT" panose="020B0602020104020603" pitchFamily="34" charset="0"/>
                <a:ea typeface="ＭＳ Ｐゴシック" panose="020B0600070205080204" pitchFamily="34" charset="-128"/>
              </a:rPr>
              <a:t> year enrolments    ???</a:t>
            </a:r>
          </a:p>
          <a:p>
            <a:pPr marL="0" indent="0">
              <a:buFont typeface="Arial" panose="020B0604020202020204" pitchFamily="34" charset="0"/>
              <a:buChar char="•"/>
            </a:pPr>
            <a:r>
              <a:rPr lang="en-US" altLang="en-US" sz="1800" smtClean="0">
                <a:latin typeface="Tw Cen MT" panose="020B0602020104020603" pitchFamily="34" charset="0"/>
                <a:ea typeface="ＭＳ Ｐゴシック" panose="020B0600070205080204" pitchFamily="34" charset="-128"/>
              </a:rPr>
              <a:t>PG coursework students    750</a:t>
            </a:r>
          </a:p>
          <a:p>
            <a:pPr marL="0" indent="0">
              <a:buFont typeface="Arial" panose="020B0604020202020204" pitchFamily="34" charset="0"/>
              <a:buChar char="•"/>
            </a:pPr>
            <a:r>
              <a:rPr lang="en-US" altLang="en-US" sz="1800" smtClean="0">
                <a:latin typeface="Tw Cen MT" panose="020B0602020104020603" pitchFamily="34" charset="0"/>
                <a:ea typeface="ＭＳ Ｐゴシック" panose="020B0600070205080204" pitchFamily="34" charset="-128"/>
              </a:rPr>
              <a:t>PG research students    1100</a:t>
            </a:r>
          </a:p>
          <a:p>
            <a:pPr marL="0" indent="0">
              <a:buFont typeface="Arial" panose="020B0604020202020204" pitchFamily="34" charset="0"/>
              <a:buChar char="•"/>
            </a:pPr>
            <a:r>
              <a:rPr lang="en-US" altLang="en-US" sz="1800" smtClean="0">
                <a:latin typeface="Tw Cen MT" panose="020B0602020104020603" pitchFamily="34" charset="0"/>
                <a:ea typeface="ＭＳ Ｐゴシック" panose="020B0600070205080204" pitchFamily="34" charset="-128"/>
              </a:rPr>
              <a:t>Academic staff    750</a:t>
            </a:r>
          </a:p>
          <a:p>
            <a:pPr marL="0" indent="0">
              <a:buFont typeface="Arial" panose="020B0604020202020204" pitchFamily="34" charset="0"/>
              <a:buChar char="•"/>
            </a:pPr>
            <a:r>
              <a:rPr lang="en-US" altLang="en-US" sz="1800" smtClean="0">
                <a:latin typeface="Tw Cen MT" panose="020B0602020104020603" pitchFamily="34" charset="0"/>
                <a:ea typeface="ＭＳ Ｐゴシック" panose="020B0600070205080204" pitchFamily="34" charset="-128"/>
              </a:rPr>
              <a:t>Professional staff    250</a:t>
            </a:r>
          </a:p>
        </p:txBody>
      </p:sp>
      <p:sp>
        <p:nvSpPr>
          <p:cNvPr id="4" name="Content Placeholder 2"/>
          <p:cNvSpPr txBox="1">
            <a:spLocks/>
          </p:cNvSpPr>
          <p:nvPr/>
        </p:nvSpPr>
        <p:spPr bwMode="auto">
          <a:xfrm>
            <a:off x="5003800" y="4724400"/>
            <a:ext cx="3816350" cy="1657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342900" indent="-342900" algn="l" defTabSz="457200" rtl="0" eaLnBrk="0" fontAlgn="base" hangingPunct="0">
              <a:lnSpc>
                <a:spcPct val="90000"/>
              </a:lnSpc>
              <a:spcBef>
                <a:spcPct val="20000"/>
              </a:spcBef>
              <a:spcAft>
                <a:spcPct val="0"/>
              </a:spcAft>
              <a:buFont typeface="Lucida Grande" charset="0"/>
              <a:buChar char="–"/>
              <a:defRPr sz="2000" kern="1200">
                <a:solidFill>
                  <a:schemeClr val="tx1"/>
                </a:solidFill>
                <a:latin typeface="Tw Cen MT"/>
                <a:ea typeface="ＭＳ Ｐゴシック" charset="0"/>
                <a:cs typeface="Tw Cen MT"/>
              </a:defRPr>
            </a:lvl1pPr>
            <a:lvl2pPr marL="742950" indent="-285750" algn="l" defTabSz="457200" rtl="0" eaLnBrk="0" fontAlgn="base" hangingPunct="0">
              <a:lnSpc>
                <a:spcPct val="90000"/>
              </a:lnSpc>
              <a:spcBef>
                <a:spcPct val="20000"/>
              </a:spcBef>
              <a:spcAft>
                <a:spcPct val="0"/>
              </a:spcAft>
              <a:buFont typeface="Lucida Grande"/>
              <a:buChar char="–"/>
              <a:defRPr sz="2000" kern="1200">
                <a:solidFill>
                  <a:schemeClr val="tx1"/>
                </a:solidFill>
                <a:latin typeface="Tw Cen MT"/>
                <a:ea typeface="ＭＳ Ｐゴシック" charset="0"/>
                <a:cs typeface="Tw Cen MT"/>
              </a:defRPr>
            </a:lvl2pPr>
            <a:lvl3pPr marL="1143000" indent="-228600" algn="l" defTabSz="457200" rtl="0" eaLnBrk="0" fontAlgn="base" hangingPunct="0">
              <a:lnSpc>
                <a:spcPct val="90000"/>
              </a:lnSpc>
              <a:spcBef>
                <a:spcPct val="20000"/>
              </a:spcBef>
              <a:spcAft>
                <a:spcPct val="0"/>
              </a:spcAft>
              <a:buFont typeface="Arial" charset="0"/>
              <a:buChar char="•"/>
              <a:defRPr sz="2000" kern="1200">
                <a:solidFill>
                  <a:schemeClr val="tx1"/>
                </a:solidFill>
                <a:latin typeface="Tw Cen MT"/>
                <a:ea typeface="ＭＳ Ｐゴシック" charset="0"/>
                <a:cs typeface="Tw Cen MT"/>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Tw Cen MT"/>
                <a:ea typeface="ＭＳ Ｐゴシック" charset="0"/>
                <a:cs typeface="Tw Cen MT"/>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Tw Cen MT"/>
                <a:ea typeface="ＭＳ Ｐゴシック" charset="0"/>
                <a:cs typeface="Tw Cen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Lucida Grande" charset="0"/>
              <a:buNone/>
              <a:defRPr/>
            </a:pPr>
            <a:r>
              <a:rPr lang="en-US" sz="1800" b="1" dirty="0" err="1" smtClean="0">
                <a:solidFill>
                  <a:srgbClr val="0000FF"/>
                </a:solidFill>
              </a:rPr>
              <a:t>Uni</a:t>
            </a:r>
            <a:r>
              <a:rPr lang="en-US" sz="1800" b="1" dirty="0" smtClean="0">
                <a:solidFill>
                  <a:srgbClr val="0000FF"/>
                </a:solidFill>
              </a:rPr>
              <a:t> 2016</a:t>
            </a:r>
          </a:p>
          <a:p>
            <a:pPr>
              <a:defRPr/>
            </a:pPr>
            <a:r>
              <a:rPr lang="de-DE" sz="1800" dirty="0" err="1" smtClean="0">
                <a:solidFill>
                  <a:srgbClr val="0000FF"/>
                </a:solidFill>
              </a:rPr>
              <a:t>Enrolments</a:t>
            </a:r>
            <a:r>
              <a:rPr lang="de-DE" sz="1800" dirty="0" smtClean="0">
                <a:solidFill>
                  <a:srgbClr val="0000FF"/>
                </a:solidFill>
              </a:rPr>
              <a:t>, total    64,326	</a:t>
            </a:r>
          </a:p>
          <a:p>
            <a:pPr>
              <a:defRPr/>
            </a:pPr>
            <a:r>
              <a:rPr lang="de-DE" sz="1800" dirty="0" err="1" smtClean="0">
                <a:solidFill>
                  <a:srgbClr val="0000FF"/>
                </a:solidFill>
              </a:rPr>
              <a:t>Enrolments</a:t>
            </a:r>
            <a:r>
              <a:rPr lang="de-DE" sz="1800" dirty="0" smtClean="0">
                <a:solidFill>
                  <a:srgbClr val="0000FF"/>
                </a:solidFill>
              </a:rPr>
              <a:t>, international    20,811</a:t>
            </a:r>
            <a:endParaRPr lang="de-DE" sz="1800" dirty="0">
              <a:solidFill>
                <a:srgbClr val="0000FF"/>
              </a:solidFill>
            </a:endParaRPr>
          </a:p>
          <a:p>
            <a:pPr>
              <a:defRPr/>
            </a:pPr>
            <a:r>
              <a:rPr lang="de-DE" sz="1800" dirty="0" err="1" smtClean="0">
                <a:solidFill>
                  <a:srgbClr val="0000FF"/>
                </a:solidFill>
              </a:rPr>
              <a:t>Staff</a:t>
            </a:r>
            <a:r>
              <a:rPr lang="de-DE" sz="1800" dirty="0" smtClean="0">
                <a:solidFill>
                  <a:srgbClr val="0000FF"/>
                </a:solidFill>
              </a:rPr>
              <a:t> (</a:t>
            </a:r>
            <a:r>
              <a:rPr lang="de-DE" sz="1800" dirty="0" err="1" smtClean="0">
                <a:solidFill>
                  <a:srgbClr val="0000FF"/>
                </a:solidFill>
              </a:rPr>
              <a:t>full</a:t>
            </a:r>
            <a:r>
              <a:rPr lang="de-DE" sz="1800" dirty="0" smtClean="0">
                <a:solidFill>
                  <a:srgbClr val="0000FF"/>
                </a:solidFill>
              </a:rPr>
              <a:t>-time </a:t>
            </a:r>
            <a:r>
              <a:rPr lang="de-DE" sz="1800" dirty="0" err="1" smtClean="0">
                <a:solidFill>
                  <a:srgbClr val="0000FF"/>
                </a:solidFill>
              </a:rPr>
              <a:t>equivalent</a:t>
            </a:r>
            <a:r>
              <a:rPr lang="de-DE" sz="1800" dirty="0" smtClean="0">
                <a:solidFill>
                  <a:srgbClr val="0000FF"/>
                </a:solidFill>
              </a:rPr>
              <a:t>) 7527</a:t>
            </a:r>
            <a:endParaRPr lang="de-DE" sz="1800" dirty="0">
              <a:solidFill>
                <a:srgbClr val="0000FF"/>
              </a:solidFill>
            </a:endParaRPr>
          </a:p>
          <a:p>
            <a:pPr>
              <a:defRPr/>
            </a:pPr>
            <a:r>
              <a:rPr lang="de-DE" sz="1800" dirty="0" err="1" smtClean="0">
                <a:solidFill>
                  <a:srgbClr val="0000FF"/>
                </a:solidFill>
              </a:rPr>
              <a:t>Student:Staff</a:t>
            </a:r>
            <a:r>
              <a:rPr lang="de-DE" sz="1800" dirty="0" smtClean="0">
                <a:solidFill>
                  <a:srgbClr val="0000FF"/>
                </a:solidFill>
              </a:rPr>
              <a:t> </a:t>
            </a:r>
            <a:r>
              <a:rPr lang="de-DE" sz="1800" dirty="0" err="1" smtClean="0">
                <a:solidFill>
                  <a:srgbClr val="0000FF"/>
                </a:solidFill>
              </a:rPr>
              <a:t>ratio</a:t>
            </a:r>
            <a:r>
              <a:rPr lang="de-DE" sz="1800" dirty="0" smtClean="0">
                <a:solidFill>
                  <a:srgbClr val="0000FF"/>
                </a:solidFill>
              </a:rPr>
              <a:t> 17:3	</a:t>
            </a:r>
          </a:p>
        </p:txBody>
      </p:sp>
      <p:sp>
        <p:nvSpPr>
          <p:cNvPr id="5" name="Content Placeholder 2"/>
          <p:cNvSpPr txBox="1">
            <a:spLocks/>
          </p:cNvSpPr>
          <p:nvPr/>
        </p:nvSpPr>
        <p:spPr bwMode="auto">
          <a:xfrm>
            <a:off x="468313" y="3860800"/>
            <a:ext cx="2590800" cy="2592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342900" indent="-342900" algn="l" defTabSz="457200" rtl="0" eaLnBrk="0" fontAlgn="base" hangingPunct="0">
              <a:lnSpc>
                <a:spcPct val="90000"/>
              </a:lnSpc>
              <a:spcBef>
                <a:spcPct val="20000"/>
              </a:spcBef>
              <a:spcAft>
                <a:spcPct val="0"/>
              </a:spcAft>
              <a:buFont typeface="Lucida Grande" charset="0"/>
              <a:buChar char="–"/>
              <a:defRPr sz="2000" kern="1200">
                <a:solidFill>
                  <a:schemeClr val="tx1"/>
                </a:solidFill>
                <a:latin typeface="Tw Cen MT"/>
                <a:ea typeface="ＭＳ Ｐゴシック" charset="0"/>
                <a:cs typeface="Tw Cen MT"/>
              </a:defRPr>
            </a:lvl1pPr>
            <a:lvl2pPr marL="742950" indent="-285750" algn="l" defTabSz="457200" rtl="0" eaLnBrk="0" fontAlgn="base" hangingPunct="0">
              <a:lnSpc>
                <a:spcPct val="90000"/>
              </a:lnSpc>
              <a:spcBef>
                <a:spcPct val="20000"/>
              </a:spcBef>
              <a:spcAft>
                <a:spcPct val="0"/>
              </a:spcAft>
              <a:buFont typeface="Lucida Grande"/>
              <a:buChar char="–"/>
              <a:defRPr sz="2000" kern="1200">
                <a:solidFill>
                  <a:schemeClr val="tx1"/>
                </a:solidFill>
                <a:latin typeface="Tw Cen MT"/>
                <a:ea typeface="ＭＳ Ｐゴシック" charset="0"/>
                <a:cs typeface="Tw Cen MT"/>
              </a:defRPr>
            </a:lvl2pPr>
            <a:lvl3pPr marL="1143000" indent="-228600" algn="l" defTabSz="457200" rtl="0" eaLnBrk="0" fontAlgn="base" hangingPunct="0">
              <a:lnSpc>
                <a:spcPct val="90000"/>
              </a:lnSpc>
              <a:spcBef>
                <a:spcPct val="20000"/>
              </a:spcBef>
              <a:spcAft>
                <a:spcPct val="0"/>
              </a:spcAft>
              <a:buFont typeface="Arial" charset="0"/>
              <a:buChar char="•"/>
              <a:defRPr sz="2000" kern="1200">
                <a:solidFill>
                  <a:schemeClr val="tx1"/>
                </a:solidFill>
                <a:latin typeface="Tw Cen MT"/>
                <a:ea typeface="ＭＳ Ｐゴシック" charset="0"/>
                <a:cs typeface="Tw Cen MT"/>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Tw Cen MT"/>
                <a:ea typeface="ＭＳ Ｐゴシック" charset="0"/>
                <a:cs typeface="Tw Cen MT"/>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Tw Cen MT"/>
                <a:ea typeface="ＭＳ Ｐゴシック" charset="0"/>
                <a:cs typeface="Tw Cen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Lucida Grande" charset="0"/>
              <a:buNone/>
              <a:defRPr/>
            </a:pPr>
            <a:r>
              <a:rPr lang="en-US" sz="1800" b="1" dirty="0">
                <a:ea typeface="ＭＳ Ｐゴシック" pitchFamily="-112" charset="-128"/>
                <a:cs typeface="ＭＳ Ｐゴシック" pitchFamily="-112" charset="-128"/>
              </a:rPr>
              <a:t>Faculty </a:t>
            </a:r>
            <a:r>
              <a:rPr lang="en-US" sz="1800" b="1" dirty="0" smtClean="0">
                <a:ea typeface="ＭＳ Ｐゴシック" pitchFamily="-112" charset="-128"/>
                <a:cs typeface="ＭＳ Ｐゴシック" pitchFamily="-112" charset="-128"/>
              </a:rPr>
              <a:t>2016</a:t>
            </a:r>
            <a:endParaRPr lang="en-US" sz="1800" dirty="0" smtClean="0">
              <a:ea typeface="ＭＳ Ｐゴシック" pitchFamily="-112" charset="-128"/>
              <a:cs typeface="ＭＳ Ｐゴシック" pitchFamily="-112" charset="-128"/>
            </a:endParaRPr>
          </a:p>
          <a:p>
            <a:pPr marL="0" indent="0">
              <a:buFont typeface="Lucida Grande" charset="0"/>
              <a:buNone/>
              <a:defRPr/>
            </a:pPr>
            <a:r>
              <a:rPr lang="en-US" sz="1800" dirty="0" smtClean="0">
                <a:ea typeface="ＭＳ Ｐゴシック" pitchFamily="-112" charset="-128"/>
                <a:cs typeface="ＭＳ Ｐゴシック" pitchFamily="-112" charset="-128"/>
              </a:rPr>
              <a:t>Diversity statistics - total 1925 from ~10k</a:t>
            </a:r>
          </a:p>
          <a:p>
            <a:pPr>
              <a:defRPr/>
            </a:pPr>
            <a:r>
              <a:rPr lang="en-US" sz="1800" dirty="0" smtClean="0">
                <a:ea typeface="ＭＳ Ｐゴシック" pitchFamily="-112" charset="-128"/>
                <a:cs typeface="ＭＳ Ｐゴシック" pitchFamily="-112" charset="-128"/>
              </a:rPr>
              <a:t>Disability 575</a:t>
            </a:r>
          </a:p>
          <a:p>
            <a:pPr>
              <a:defRPr/>
            </a:pPr>
            <a:r>
              <a:rPr lang="en-US" sz="1800" dirty="0" smtClean="0">
                <a:ea typeface="ＭＳ Ｐゴシック" pitchFamily="-112" charset="-128"/>
                <a:cs typeface="ＭＳ Ｐゴシック" pitchFamily="-112" charset="-128"/>
              </a:rPr>
              <a:t>Low SES 532</a:t>
            </a:r>
          </a:p>
          <a:p>
            <a:pPr>
              <a:defRPr/>
            </a:pPr>
            <a:r>
              <a:rPr lang="en-US" sz="1800" dirty="0" smtClean="0">
                <a:ea typeface="ＭＳ Ｐゴシック" pitchFamily="-112" charset="-128"/>
                <a:cs typeface="ＭＳ Ｐゴシック" pitchFamily="-112" charset="-128"/>
              </a:rPr>
              <a:t>Regional 408</a:t>
            </a:r>
          </a:p>
          <a:p>
            <a:pPr>
              <a:defRPr/>
            </a:pPr>
            <a:r>
              <a:rPr lang="is-IS" sz="1800" dirty="0" smtClean="0">
                <a:ea typeface="ＭＳ Ｐゴシック" pitchFamily="-112" charset="-128"/>
                <a:cs typeface="ＭＳ Ｐゴシック" pitchFamily="-112" charset="-128"/>
              </a:rPr>
              <a:t>NESB 363</a:t>
            </a:r>
          </a:p>
          <a:p>
            <a:pPr>
              <a:defRPr/>
            </a:pPr>
            <a:r>
              <a:rPr lang="en-US" sz="1800" dirty="0" smtClean="0">
                <a:ea typeface="ＭＳ Ｐゴシック" pitchFamily="-112" charset="-128"/>
                <a:cs typeface="ＭＳ Ｐゴシック" pitchFamily="-112" charset="-128"/>
              </a:rPr>
              <a:t>Indigenous 34</a:t>
            </a:r>
          </a:p>
        </p:txBody>
      </p:sp>
      <p:sp>
        <p:nvSpPr>
          <p:cNvPr id="6" name="Content Placeholder 2"/>
          <p:cNvSpPr txBox="1">
            <a:spLocks/>
          </p:cNvSpPr>
          <p:nvPr/>
        </p:nvSpPr>
        <p:spPr bwMode="auto">
          <a:xfrm>
            <a:off x="4140200" y="260350"/>
            <a:ext cx="4895850" cy="4248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defTabSz="4572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90000"/>
              </a:lnSpc>
              <a:spcBef>
                <a:spcPct val="20000"/>
              </a:spcBef>
              <a:buFont typeface="Lucida Grande" charset="0"/>
              <a:buNone/>
            </a:pPr>
            <a:r>
              <a:rPr lang="en-US" altLang="en-US" sz="1800" b="1">
                <a:latin typeface="Tw Cen MT" panose="020B0602020104020603" pitchFamily="34" charset="0"/>
              </a:rPr>
              <a:t>Faculty 2016</a:t>
            </a:r>
          </a:p>
          <a:p>
            <a:pPr>
              <a:lnSpc>
                <a:spcPct val="90000"/>
              </a:lnSpc>
              <a:spcBef>
                <a:spcPct val="20000"/>
              </a:spcBef>
              <a:buFont typeface="Lucida Grande" charset="0"/>
              <a:buNone/>
            </a:pPr>
            <a:r>
              <a:rPr lang="en-US" altLang="en-US" sz="1800">
                <a:latin typeface="Tw Cen MT" panose="020B0602020104020603" pitchFamily="34" charset="0"/>
              </a:rPr>
              <a:t>UG enrolments (total here=5872 -not all)</a:t>
            </a:r>
          </a:p>
          <a:p>
            <a:pPr>
              <a:lnSpc>
                <a:spcPct val="90000"/>
              </a:lnSpc>
              <a:spcBef>
                <a:spcPct val="20000"/>
              </a:spcBef>
              <a:buFont typeface="Lucida Grande" charset="0"/>
              <a:buChar char="–"/>
            </a:pPr>
            <a:r>
              <a:rPr lang="de-DE" altLang="en-US" sz="1800">
                <a:latin typeface="Tw Cen MT" panose="020B0602020104020603" pitchFamily="34" charset="0"/>
              </a:rPr>
              <a:t>BSc 2527</a:t>
            </a:r>
          </a:p>
          <a:p>
            <a:pPr>
              <a:lnSpc>
                <a:spcPct val="90000"/>
              </a:lnSpc>
              <a:spcBef>
                <a:spcPct val="20000"/>
              </a:spcBef>
              <a:buFont typeface="Lucida Grande" charset="0"/>
              <a:buChar char="–"/>
            </a:pPr>
            <a:r>
              <a:rPr lang="de-DE" altLang="en-US" sz="1800">
                <a:latin typeface="Tw Cen MT" panose="020B0602020104020603" pitchFamily="34" charset="0"/>
              </a:rPr>
              <a:t>MedSci 918</a:t>
            </a:r>
          </a:p>
          <a:p>
            <a:pPr>
              <a:lnSpc>
                <a:spcPct val="90000"/>
              </a:lnSpc>
              <a:spcBef>
                <a:spcPct val="20000"/>
              </a:spcBef>
              <a:buFont typeface="Lucida Grande" charset="0"/>
              <a:buChar char="–"/>
            </a:pPr>
            <a:r>
              <a:rPr lang="da-DK" altLang="en-US" sz="1800">
                <a:latin typeface="Tw Cen MT" panose="020B0602020104020603" pitchFamily="34" charset="0"/>
              </a:rPr>
              <a:t>BLAS 916</a:t>
            </a:r>
          </a:p>
          <a:p>
            <a:pPr>
              <a:lnSpc>
                <a:spcPct val="90000"/>
              </a:lnSpc>
              <a:spcBef>
                <a:spcPct val="20000"/>
              </a:spcBef>
              <a:buFont typeface="Lucida Grande" charset="0"/>
              <a:buChar char="–"/>
            </a:pPr>
            <a:r>
              <a:rPr lang="nl-NL" altLang="en-US" sz="1800">
                <a:latin typeface="Tw Cen MT" panose="020B0602020104020603" pitchFamily="34" charset="0"/>
              </a:rPr>
              <a:t>AVBS 498</a:t>
            </a:r>
          </a:p>
          <a:p>
            <a:pPr>
              <a:lnSpc>
                <a:spcPct val="90000"/>
              </a:lnSpc>
              <a:spcBef>
                <a:spcPct val="20000"/>
              </a:spcBef>
              <a:buFont typeface="Lucida Grande" charset="0"/>
              <a:buChar char="–"/>
            </a:pPr>
            <a:r>
              <a:rPr lang="mr-IN" altLang="en-US" sz="1800">
                <a:latin typeface="Tw Cen MT" panose="020B0602020104020603" pitchFamily="34" charset="0"/>
              </a:rPr>
              <a:t>BSc (Hons) 252</a:t>
            </a:r>
          </a:p>
          <a:p>
            <a:pPr>
              <a:lnSpc>
                <a:spcPct val="90000"/>
              </a:lnSpc>
              <a:spcBef>
                <a:spcPct val="20000"/>
              </a:spcBef>
              <a:buFont typeface="Lucida Grande" charset="0"/>
              <a:buChar char="–"/>
            </a:pPr>
            <a:r>
              <a:rPr lang="en-US" altLang="en-US" sz="1800">
                <a:latin typeface="Tw Cen MT" panose="020B0602020104020603" pitchFamily="34" charset="0"/>
              </a:rPr>
              <a:t>BPsych 245</a:t>
            </a:r>
          </a:p>
          <a:p>
            <a:pPr>
              <a:lnSpc>
                <a:spcPct val="90000"/>
              </a:lnSpc>
              <a:spcBef>
                <a:spcPct val="20000"/>
              </a:spcBef>
              <a:buFont typeface="Lucida Grande" charset="0"/>
              <a:buChar char="–"/>
            </a:pPr>
            <a:r>
              <a:rPr lang="mr-IN" altLang="en-US" sz="1800">
                <a:latin typeface="Tw Cen MT" panose="020B0602020104020603" pitchFamily="34" charset="0"/>
              </a:rPr>
              <a:t>BVB/DVM 198</a:t>
            </a:r>
          </a:p>
          <a:p>
            <a:pPr>
              <a:lnSpc>
                <a:spcPct val="90000"/>
              </a:lnSpc>
              <a:spcBef>
                <a:spcPct val="20000"/>
              </a:spcBef>
              <a:buFont typeface="Lucida Grande" charset="0"/>
              <a:buChar char="–"/>
            </a:pPr>
            <a:r>
              <a:rPr lang="tr-TR" altLang="en-US" sz="1800">
                <a:latin typeface="Tw Cen MT" panose="020B0602020104020603" pitchFamily="34" charset="0"/>
              </a:rPr>
              <a:t>BFAB 162</a:t>
            </a:r>
          </a:p>
          <a:p>
            <a:pPr>
              <a:lnSpc>
                <a:spcPct val="90000"/>
              </a:lnSpc>
              <a:spcBef>
                <a:spcPct val="20000"/>
              </a:spcBef>
              <a:buFont typeface="Lucida Grande" charset="0"/>
              <a:buChar char="–"/>
            </a:pPr>
            <a:r>
              <a:rPr lang="de-DE" altLang="en-US" sz="1800">
                <a:latin typeface="Tw Cen MT" panose="020B0602020104020603" pitchFamily="34" charset="0"/>
              </a:rPr>
              <a:t>BSc Ag 156</a:t>
            </a:r>
            <a:endParaRPr lang="en-US" altLang="en-US" sz="1800">
              <a:latin typeface="Tw Cen MT" panose="020B0602020104020603" pitchFamily="34" charset="0"/>
            </a:endParaRPr>
          </a:p>
          <a:p>
            <a:pPr>
              <a:lnSpc>
                <a:spcPct val="90000"/>
              </a:lnSpc>
              <a:spcBef>
                <a:spcPct val="20000"/>
              </a:spcBef>
              <a:buFont typeface="Lucida Grande" charset="0"/>
              <a:buChar char="–"/>
            </a:pPr>
            <a:endParaRPr lang="en-US" altLang="en-US" sz="1800">
              <a:latin typeface="Tw Cen MT" panose="020B0602020104020603" pitchFamily="34" charset="0"/>
            </a:endParaRPr>
          </a:p>
          <a:p>
            <a:pPr>
              <a:lnSpc>
                <a:spcPct val="90000"/>
              </a:lnSpc>
              <a:spcBef>
                <a:spcPct val="20000"/>
              </a:spcBef>
              <a:buFont typeface="Lucida Grande" charset="0"/>
              <a:buChar char="–"/>
            </a:pPr>
            <a:r>
              <a:rPr lang="en-US" altLang="en-US" sz="1800">
                <a:latin typeface="Tw Cen MT" panose="020B0602020104020603" pitchFamily="34" charset="0"/>
              </a:rPr>
              <a:t>International UG EFTSL -  Physics 10% of total, Chemistry 15%, Maths 22%</a:t>
            </a:r>
          </a:p>
          <a:p>
            <a:pPr>
              <a:lnSpc>
                <a:spcPct val="90000"/>
              </a:lnSpc>
              <a:spcBef>
                <a:spcPct val="20000"/>
              </a:spcBef>
              <a:buFont typeface="Lucida Grande" charset="0"/>
              <a:buChar char="–"/>
            </a:pPr>
            <a:endParaRPr lang="en-US" altLang="en-US" sz="1800">
              <a:latin typeface="Tw Cen MT" panose="020B0602020104020603" pitchFamily="34" charset="0"/>
            </a:endParaRPr>
          </a:p>
        </p:txBody>
      </p:sp>
      <p:sp>
        <p:nvSpPr>
          <p:cNvPr id="48133" name="Content Placeholder 2"/>
          <p:cNvSpPr txBox="1">
            <a:spLocks/>
          </p:cNvSpPr>
          <p:nvPr/>
        </p:nvSpPr>
        <p:spPr bwMode="auto">
          <a:xfrm>
            <a:off x="468313" y="2565400"/>
            <a:ext cx="2735262"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90000"/>
              </a:lnSpc>
              <a:spcBef>
                <a:spcPct val="20000"/>
              </a:spcBef>
              <a:buFont typeface="Lucida Grande" charset="0"/>
              <a:buNone/>
            </a:pPr>
            <a:r>
              <a:rPr lang="en-US" altLang="en-US" sz="1800" b="1">
                <a:solidFill>
                  <a:srgbClr val="008000"/>
                </a:solidFill>
                <a:latin typeface="Tw Cen MT" panose="020B0602020104020603" pitchFamily="34" charset="0"/>
              </a:rPr>
              <a:t>Faculty 2016</a:t>
            </a:r>
            <a:endParaRPr lang="en-US" altLang="en-US" sz="1800">
              <a:solidFill>
                <a:srgbClr val="008000"/>
              </a:solidFill>
              <a:latin typeface="Tw Cen MT" panose="020B0602020104020603" pitchFamily="34" charset="0"/>
            </a:endParaRPr>
          </a:p>
          <a:p>
            <a:pPr>
              <a:lnSpc>
                <a:spcPct val="90000"/>
              </a:lnSpc>
              <a:spcBef>
                <a:spcPct val="20000"/>
              </a:spcBef>
              <a:buFont typeface="Lucida Grande" charset="0"/>
              <a:buNone/>
            </a:pPr>
            <a:r>
              <a:rPr lang="en-AU" altLang="en-US" sz="1800">
                <a:solidFill>
                  <a:srgbClr val="008000"/>
                </a:solidFill>
                <a:latin typeface="Tw Cen MT" panose="020B0602020104020603" pitchFamily="34" charset="0"/>
              </a:rPr>
              <a:t>All Schools UG majority female except Physics 38%</a:t>
            </a:r>
          </a:p>
          <a:p>
            <a:pPr>
              <a:lnSpc>
                <a:spcPct val="90000"/>
              </a:lnSpc>
              <a:spcBef>
                <a:spcPct val="20000"/>
              </a:spcBef>
              <a:buFont typeface="Lucida Grande" charset="0"/>
              <a:buNone/>
            </a:pPr>
            <a:r>
              <a:rPr lang="en-AU" altLang="en-US" sz="1800">
                <a:solidFill>
                  <a:srgbClr val="008000"/>
                </a:solidFill>
                <a:latin typeface="Tw Cen MT" panose="020B0602020104020603" pitchFamily="34" charset="0"/>
              </a:rPr>
              <a:t>e.g. Psyc 66%, Maths 54%</a:t>
            </a:r>
            <a:endParaRPr lang="en-US" altLang="en-US" sz="1800">
              <a:solidFill>
                <a:srgbClr val="008000"/>
              </a:solidFill>
              <a:latin typeface="Tw Cen MT" panose="020B0602020104020603" pitchFamily="34" charset="0"/>
            </a:endParaRPr>
          </a:p>
        </p:txBody>
      </p:sp>
    </p:spTree>
    <p:extLst>
      <p:ext uri="{BB962C8B-B14F-4D97-AF65-F5344CB8AC3E}">
        <p14:creationId xmlns:p14="http://schemas.microsoft.com/office/powerpoint/2010/main" val="1603550035"/>
      </p:ext>
    </p:extLst>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extBox 4"/>
          <p:cNvSpPr txBox="1">
            <a:spLocks noChangeArrowheads="1"/>
          </p:cNvSpPr>
          <p:nvPr/>
        </p:nvSpPr>
        <p:spPr bwMode="auto">
          <a:xfrm>
            <a:off x="5435600" y="33909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solidFill>
                <a:srgbClr val="000000"/>
              </a:solidFill>
            </a:endParaRPr>
          </a:p>
        </p:txBody>
      </p:sp>
      <p:sp>
        <p:nvSpPr>
          <p:cNvPr id="50178" name="Title 1"/>
          <p:cNvSpPr>
            <a:spLocks noGrp="1"/>
          </p:cNvSpPr>
          <p:nvPr>
            <p:ph type="title"/>
          </p:nvPr>
        </p:nvSpPr>
        <p:spPr/>
        <p:txBody>
          <a:bodyPr/>
          <a:lstStyle/>
          <a:p>
            <a:r>
              <a:rPr lang="en-US" altLang="en-US" smtClean="0">
                <a:latin typeface="Tw Cen MT" panose="020B0602020104020603" pitchFamily="34" charset="0"/>
                <a:ea typeface="ＭＳ Ｐゴシック" panose="020B0600070205080204" pitchFamily="34" charset="-128"/>
              </a:rPr>
              <a:t>Other Issues Students Face</a:t>
            </a:r>
          </a:p>
        </p:txBody>
      </p:sp>
      <p:sp>
        <p:nvSpPr>
          <p:cNvPr id="50179" name="Content Placeholder 11"/>
          <p:cNvSpPr>
            <a:spLocks noGrp="1"/>
          </p:cNvSpPr>
          <p:nvPr>
            <p:ph idx="1"/>
          </p:nvPr>
        </p:nvSpPr>
        <p:spPr>
          <a:xfrm>
            <a:off x="468313" y="1336675"/>
            <a:ext cx="5408612" cy="1587500"/>
          </a:xfrm>
        </p:spPr>
        <p:txBody>
          <a:bodyPr/>
          <a:lstStyle/>
          <a:p>
            <a:pPr>
              <a:buFont typeface="Arial" panose="020B0604020202020204" pitchFamily="34" charset="0"/>
              <a:buChar char="•"/>
            </a:pPr>
            <a:r>
              <a:rPr lang="en-US" altLang="en-US" smtClean="0">
                <a:latin typeface="Tw Cen MT" panose="020B0602020104020603" pitchFamily="34" charset="0"/>
                <a:ea typeface="ＭＳ Ｐゴシック" panose="020B0600070205080204" pitchFamily="34" charset="-128"/>
              </a:rPr>
              <a:t>Teaching venues and style</a:t>
            </a:r>
          </a:p>
          <a:p>
            <a:pPr>
              <a:buFont typeface="Arial" panose="020B0604020202020204" pitchFamily="34" charset="0"/>
              <a:buChar char="•"/>
            </a:pPr>
            <a:r>
              <a:rPr lang="en-US" altLang="en-US" smtClean="0">
                <a:latin typeface="Tw Cen MT" panose="020B0602020104020603" pitchFamily="34" charset="0"/>
                <a:ea typeface="ＭＳ Ｐゴシック" panose="020B0600070205080204" pitchFamily="34" charset="-128"/>
              </a:rPr>
              <a:t>Courses can be hard! (but interesting)</a:t>
            </a:r>
          </a:p>
          <a:p>
            <a:pPr>
              <a:buFont typeface="Arial" panose="020B0604020202020204" pitchFamily="34" charset="0"/>
              <a:buChar char="•"/>
            </a:pPr>
            <a:r>
              <a:rPr lang="en-US" altLang="en-US" smtClean="0">
                <a:latin typeface="Tw Cen MT" panose="020B0602020104020603" pitchFamily="34" charset="0"/>
                <a:ea typeface="ＭＳ Ｐゴシック" panose="020B0600070205080204" pitchFamily="34" charset="-128"/>
              </a:rPr>
              <a:t>‘The system’</a:t>
            </a:r>
          </a:p>
          <a:p>
            <a:pPr>
              <a:buFont typeface="Arial" panose="020B0604020202020204" pitchFamily="34" charset="0"/>
              <a:buChar char="•"/>
            </a:pPr>
            <a:r>
              <a:rPr lang="en-US" altLang="en-US" smtClean="0">
                <a:latin typeface="Tw Cen MT" panose="020B0602020104020603" pitchFamily="34" charset="0"/>
                <a:ea typeface="ＭＳ Ｐゴシック" panose="020B0600070205080204" pitchFamily="34" charset="-128"/>
              </a:rPr>
              <a:t>New curriculum</a:t>
            </a:r>
          </a:p>
        </p:txBody>
      </p:sp>
      <p:pic>
        <p:nvPicPr>
          <p:cNvPr id="50180" name="Picture 2" descr="gir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51500" y="1557338"/>
            <a:ext cx="3024188" cy="453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3761101"/>
      </p:ext>
    </p:extLst>
  </p:cSld>
  <p:clrMapOvr>
    <a:masterClrMapping/>
  </p:clrMapOvr>
  <p:timing>
    <p:tnLst>
      <p:par>
        <p:cTn id="1" dur="indefinite" restart="never" nodeType="tmRoot"/>
      </p:par>
    </p:tnLst>
  </p:timing>
</p:sld>
</file>

<file path=ppt/theme/theme1.xml><?xml version="1.0" encoding="utf-8"?>
<a:theme xmlns:a="http://schemas.openxmlformats.org/drawingml/2006/main" name="1_UNIS Master">
  <a:themeElements>
    <a:clrScheme name="UNIS_001">
      <a:dk1>
        <a:sysClr val="windowText" lastClr="000000"/>
      </a:dk1>
      <a:lt1>
        <a:sysClr val="window" lastClr="FFFFFF"/>
      </a:lt1>
      <a:dk2>
        <a:srgbClr val="12416C"/>
      </a:dk2>
      <a:lt2>
        <a:srgbClr val="FBCD6B"/>
      </a:lt2>
      <a:accent1>
        <a:srgbClr val="CE1126"/>
      </a:accent1>
      <a:accent2>
        <a:srgbClr val="12416C"/>
      </a:accent2>
      <a:accent3>
        <a:srgbClr val="F9B72C"/>
      </a:accent3>
      <a:accent4>
        <a:srgbClr val="BBBDC0"/>
      </a:accent4>
      <a:accent5>
        <a:srgbClr val="E68892"/>
      </a:accent5>
      <a:accent6>
        <a:srgbClr val="88A0B5"/>
      </a:accent6>
      <a:hlink>
        <a:srgbClr val="FCDB95"/>
      </a:hlink>
      <a:folHlink>
        <a:srgbClr val="FFFFFF"/>
      </a:folHlink>
    </a:clrScheme>
    <a:fontScheme name="UNIS_00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UNIS Master">
  <a:themeElements>
    <a:clrScheme name="science">
      <a:dk1>
        <a:sysClr val="windowText" lastClr="000000"/>
      </a:dk1>
      <a:lt1>
        <a:sysClr val="window" lastClr="FFFFFF"/>
      </a:lt1>
      <a:dk2>
        <a:srgbClr val="12416C"/>
      </a:dk2>
      <a:lt2>
        <a:srgbClr val="FBCD6B"/>
      </a:lt2>
      <a:accent1>
        <a:srgbClr val="CE1126"/>
      </a:accent1>
      <a:accent2>
        <a:srgbClr val="E37222"/>
      </a:accent2>
      <a:accent3>
        <a:srgbClr val="EA9559"/>
      </a:accent3>
      <a:accent4>
        <a:srgbClr val="F1B890"/>
      </a:accent4>
      <a:accent5>
        <a:srgbClr val="F7D4BC"/>
      </a:accent5>
      <a:accent6>
        <a:srgbClr val="F9E3D3"/>
      </a:accent6>
      <a:hlink>
        <a:srgbClr val="0000FF"/>
      </a:hlink>
      <a:folHlink>
        <a:srgbClr val="0000FF"/>
      </a:folHlink>
    </a:clrScheme>
    <a:fontScheme name="UNIS_00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Custom 1">
      <a:dk1>
        <a:sysClr val="windowText" lastClr="000000"/>
      </a:dk1>
      <a:lt1>
        <a:sysClr val="window" lastClr="FFFFFF"/>
      </a:lt1>
      <a:dk2>
        <a:srgbClr val="1F497D"/>
      </a:dk2>
      <a:lt2>
        <a:srgbClr val="EEECE1"/>
      </a:lt2>
      <a:accent1>
        <a:srgbClr val="F05133"/>
      </a:accent1>
      <a:accent2>
        <a:srgbClr val="808080"/>
      </a:accent2>
      <a:accent3>
        <a:srgbClr val="4C4C4C"/>
      </a:accent3>
      <a:accent4>
        <a:srgbClr val="CCCCCC"/>
      </a:accent4>
      <a:accent5>
        <a:srgbClr val="000000"/>
      </a:accent5>
      <a:accent6>
        <a:srgbClr val="FFB800"/>
      </a:accent6>
      <a:hlink>
        <a:srgbClr val="F05133"/>
      </a:hlink>
      <a:folHlink>
        <a:srgbClr val="F0513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1095</TotalTime>
  <Words>2443</Words>
  <Application>Microsoft Office PowerPoint</Application>
  <PresentationFormat>On-screen Show (4:3)</PresentationFormat>
  <Paragraphs>405</Paragraphs>
  <Slides>45</Slides>
  <Notes>19</Notes>
  <HiddenSlides>1</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45</vt:i4>
      </vt:variant>
    </vt:vector>
  </HeadingPairs>
  <TitlesOfParts>
    <vt:vector size="59" baseType="lpstr">
      <vt:lpstr>MS PGothic</vt:lpstr>
      <vt:lpstr>MS PGothic</vt:lpstr>
      <vt:lpstr>Arial</vt:lpstr>
      <vt:lpstr>Calibri</vt:lpstr>
      <vt:lpstr>Lucida Grande</vt:lpstr>
      <vt:lpstr>Lucida Sans</vt:lpstr>
      <vt:lpstr>Mangal</vt:lpstr>
      <vt:lpstr>Sylfaen</vt:lpstr>
      <vt:lpstr>Times New Roman</vt:lpstr>
      <vt:lpstr>Tw Cen MT</vt:lpstr>
      <vt:lpstr>Wingdings</vt:lpstr>
      <vt:lpstr>1_UNIS Master</vt:lpstr>
      <vt:lpstr>2_UNIS Master</vt:lpstr>
      <vt:lpstr>1_Office Theme</vt:lpstr>
      <vt:lpstr>First Year Transition Program Parent Information Evening</vt:lpstr>
      <vt:lpstr>Acknowledgement of Country</vt:lpstr>
      <vt:lpstr>PowerPoint Presentation</vt:lpstr>
      <vt:lpstr>What we know about student Transition to University   Associate Professor John O’Byrne Associate Dean (Student Life)</vt:lpstr>
      <vt:lpstr>The BIG Change</vt:lpstr>
      <vt:lpstr>The BIG Change</vt:lpstr>
      <vt:lpstr>The BIG Change</vt:lpstr>
      <vt:lpstr>PowerPoint Presentation</vt:lpstr>
      <vt:lpstr>Other Issues Students Face</vt:lpstr>
      <vt:lpstr>Other Issues Students Face</vt:lpstr>
      <vt:lpstr>10 Tips for First Year Students</vt:lpstr>
      <vt:lpstr>What you can do…</vt:lpstr>
      <vt:lpstr>My Student Experience   Jordan Martenstyn  3rd Year student, Bachelor of Science (Advanced)</vt:lpstr>
      <vt:lpstr>My Student Experience   Brittany Fossey Bachelor of Psychology (Honours)</vt:lpstr>
      <vt:lpstr>Science Society Welcome   Sarah Cutter-Russell Science Society (SciSoc) President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Careers following a Science based training   Jessie Alchin Manager, Student Experience  Bachelor of Science </vt:lpstr>
      <vt:lpstr>There is a common misconception</vt:lpstr>
      <vt:lpstr>Who employs science graduates</vt:lpstr>
      <vt:lpstr>How much data is generated every MINUTE</vt:lpstr>
      <vt:lpstr>PowerPoint Presentation</vt:lpstr>
      <vt:lpstr>Need for STEM Graduates</vt:lpstr>
      <vt:lpstr>Encourage Career Thinking</vt:lpstr>
      <vt:lpstr>Current Student Programs</vt:lpstr>
      <vt:lpstr>Faculty of Science Student Experience facebook.com/SydneyScienceStudents/</vt:lpstr>
      <vt:lpstr>International Opportunities</vt:lpstr>
      <vt:lpstr>Other Opportunities</vt:lpstr>
      <vt:lpstr>PowerPoint Presentation</vt:lpstr>
      <vt:lpstr>PowerPoint Presentation</vt:lpstr>
      <vt:lpstr>Q&amp;A Panel</vt:lpstr>
      <vt:lpstr>Thank you</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Faculty of Science   Parent Information Evening</dc:title>
  <dc:subject>science</dc:subject>
  <dc:creator>Microsoft Office User</dc:creator>
  <cp:lastModifiedBy>Ella McDermott</cp:lastModifiedBy>
  <cp:revision>63</cp:revision>
  <cp:lastPrinted>2017-02-22T23:19:11Z</cp:lastPrinted>
  <dcterms:created xsi:type="dcterms:W3CDTF">2016-02-17T03:52:39Z</dcterms:created>
  <dcterms:modified xsi:type="dcterms:W3CDTF">2018-02-21T06:43:26Z</dcterms:modified>
</cp:coreProperties>
</file>